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25" r:id="rId2"/>
    <p:sldId id="316" r:id="rId3"/>
    <p:sldId id="328" r:id="rId4"/>
    <p:sldId id="329" r:id="rId5"/>
    <p:sldId id="343" r:id="rId6"/>
    <p:sldId id="340" r:id="rId7"/>
    <p:sldId id="344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B46"/>
    <a:srgbClr val="BE26A8"/>
    <a:srgbClr val="0A082A"/>
    <a:srgbClr val="191919"/>
    <a:srgbClr val="00FFFF"/>
    <a:srgbClr val="EAEAEA"/>
    <a:srgbClr val="D1D1D1"/>
    <a:srgbClr val="595959"/>
    <a:srgbClr val="00000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/>
    <p:restoredTop sz="94944" autoAdjust="0"/>
  </p:normalViewPr>
  <p:slideViewPr>
    <p:cSldViewPr snapToGrid="0" snapToObjects="1">
      <p:cViewPr varScale="1">
        <p:scale>
          <a:sx n="68" d="100"/>
          <a:sy n="68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C700-36E0-EE4C-AC47-3C42BE51222E}" type="datetimeFigureOut">
              <a:rPr lang="en-UA" smtClean="0"/>
              <a:t>11/09/2024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D94CC-100B-E340-8508-33E495A7C8E1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272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94CC-100B-E340-8508-33E495A7C8E1}" type="slidenum">
              <a:rPr lang="en-UA" smtClean="0"/>
              <a:t>4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5731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94CC-100B-E340-8508-33E495A7C8E1}" type="slidenum">
              <a:rPr lang="en-UA" smtClean="0"/>
              <a:t>5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7030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9117A-840E-BF4D-AEA2-BCECECAA7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7979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7639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33E8E31-0E6D-6A4A-B4CA-D70E0AFCDA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0FC402-C283-544F-A957-802462DE94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8764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299259-C705-EF4C-9784-30C41A5264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9382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84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796C33-A943-6B44-8219-1939417C70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050" y="168276"/>
            <a:ext cx="11893549" cy="6492874"/>
          </a:xfrm>
          <a:custGeom>
            <a:avLst/>
            <a:gdLst>
              <a:gd name="connsiteX0" fmla="*/ 10064750 w 11893549"/>
              <a:gd name="connsiteY0" fmla="*/ 4441824 h 6492874"/>
              <a:gd name="connsiteX1" fmla="*/ 11893549 w 11893549"/>
              <a:gd name="connsiteY1" fmla="*/ 4441824 h 6492874"/>
              <a:gd name="connsiteX2" fmla="*/ 11893549 w 11893549"/>
              <a:gd name="connsiteY2" fmla="*/ 6492874 h 6492874"/>
              <a:gd name="connsiteX3" fmla="*/ 10064750 w 11893549"/>
              <a:gd name="connsiteY3" fmla="*/ 6492874 h 6492874"/>
              <a:gd name="connsiteX4" fmla="*/ 6045200 w 11893549"/>
              <a:gd name="connsiteY4" fmla="*/ 4441824 h 6492874"/>
              <a:gd name="connsiteX5" fmla="*/ 7873999 w 11893549"/>
              <a:gd name="connsiteY5" fmla="*/ 4441824 h 6492874"/>
              <a:gd name="connsiteX6" fmla="*/ 7873999 w 11893549"/>
              <a:gd name="connsiteY6" fmla="*/ 6492874 h 6492874"/>
              <a:gd name="connsiteX7" fmla="*/ 6045200 w 11893549"/>
              <a:gd name="connsiteY7" fmla="*/ 6492874 h 6492874"/>
              <a:gd name="connsiteX8" fmla="*/ 4025901 w 11893549"/>
              <a:gd name="connsiteY8" fmla="*/ 4441824 h 6492874"/>
              <a:gd name="connsiteX9" fmla="*/ 5854699 w 11893549"/>
              <a:gd name="connsiteY9" fmla="*/ 4441824 h 6492874"/>
              <a:gd name="connsiteX10" fmla="*/ 5854699 w 11893549"/>
              <a:gd name="connsiteY10" fmla="*/ 6492874 h 6492874"/>
              <a:gd name="connsiteX11" fmla="*/ 4025901 w 11893549"/>
              <a:gd name="connsiteY11" fmla="*/ 6492874 h 6492874"/>
              <a:gd name="connsiteX12" fmla="*/ 0 w 11893549"/>
              <a:gd name="connsiteY12" fmla="*/ 4441824 h 6492874"/>
              <a:gd name="connsiteX13" fmla="*/ 1828799 w 11893549"/>
              <a:gd name="connsiteY13" fmla="*/ 4441824 h 6492874"/>
              <a:gd name="connsiteX14" fmla="*/ 1828799 w 11893549"/>
              <a:gd name="connsiteY14" fmla="*/ 6492874 h 6492874"/>
              <a:gd name="connsiteX15" fmla="*/ 0 w 11893549"/>
              <a:gd name="connsiteY15" fmla="*/ 6492874 h 6492874"/>
              <a:gd name="connsiteX16" fmla="*/ 10064750 w 11893549"/>
              <a:gd name="connsiteY16" fmla="*/ 2219324 h 6492874"/>
              <a:gd name="connsiteX17" fmla="*/ 11893549 w 11893549"/>
              <a:gd name="connsiteY17" fmla="*/ 2219324 h 6492874"/>
              <a:gd name="connsiteX18" fmla="*/ 11893549 w 11893549"/>
              <a:gd name="connsiteY18" fmla="*/ 4270374 h 6492874"/>
              <a:gd name="connsiteX19" fmla="*/ 10064750 w 11893549"/>
              <a:gd name="connsiteY19" fmla="*/ 4270374 h 6492874"/>
              <a:gd name="connsiteX20" fmla="*/ 8054975 w 11893549"/>
              <a:gd name="connsiteY20" fmla="*/ 2219324 h 6492874"/>
              <a:gd name="connsiteX21" fmla="*/ 9883774 w 11893549"/>
              <a:gd name="connsiteY21" fmla="*/ 2219324 h 6492874"/>
              <a:gd name="connsiteX22" fmla="*/ 9883774 w 11893549"/>
              <a:gd name="connsiteY22" fmla="*/ 4270374 h 6492874"/>
              <a:gd name="connsiteX23" fmla="*/ 8054975 w 11893549"/>
              <a:gd name="connsiteY23" fmla="*/ 4270374 h 6492874"/>
              <a:gd name="connsiteX24" fmla="*/ 4032251 w 11893549"/>
              <a:gd name="connsiteY24" fmla="*/ 2219324 h 6492874"/>
              <a:gd name="connsiteX25" fmla="*/ 5861050 w 11893549"/>
              <a:gd name="connsiteY25" fmla="*/ 2219324 h 6492874"/>
              <a:gd name="connsiteX26" fmla="*/ 5861050 w 11893549"/>
              <a:gd name="connsiteY26" fmla="*/ 4270374 h 6492874"/>
              <a:gd name="connsiteX27" fmla="*/ 4032251 w 11893549"/>
              <a:gd name="connsiteY27" fmla="*/ 4270374 h 6492874"/>
              <a:gd name="connsiteX28" fmla="*/ 2016127 w 11893549"/>
              <a:gd name="connsiteY28" fmla="*/ 2219324 h 6492874"/>
              <a:gd name="connsiteX29" fmla="*/ 3844926 w 11893549"/>
              <a:gd name="connsiteY29" fmla="*/ 2219324 h 6492874"/>
              <a:gd name="connsiteX30" fmla="*/ 3844926 w 11893549"/>
              <a:gd name="connsiteY30" fmla="*/ 4270374 h 6492874"/>
              <a:gd name="connsiteX31" fmla="*/ 2016127 w 11893549"/>
              <a:gd name="connsiteY31" fmla="*/ 4270374 h 6492874"/>
              <a:gd name="connsiteX32" fmla="*/ 6038850 w 11893549"/>
              <a:gd name="connsiteY32" fmla="*/ 0 h 6492874"/>
              <a:gd name="connsiteX33" fmla="*/ 7867649 w 11893549"/>
              <a:gd name="connsiteY33" fmla="*/ 0 h 6492874"/>
              <a:gd name="connsiteX34" fmla="*/ 7867649 w 11893549"/>
              <a:gd name="connsiteY34" fmla="*/ 2051050 h 6492874"/>
              <a:gd name="connsiteX35" fmla="*/ 6038850 w 11893549"/>
              <a:gd name="connsiteY35" fmla="*/ 2051050 h 6492874"/>
              <a:gd name="connsiteX36" fmla="*/ 4032251 w 11893549"/>
              <a:gd name="connsiteY36" fmla="*/ 0 h 6492874"/>
              <a:gd name="connsiteX37" fmla="*/ 5861050 w 11893549"/>
              <a:gd name="connsiteY37" fmla="*/ 0 h 6492874"/>
              <a:gd name="connsiteX38" fmla="*/ 5861050 w 11893549"/>
              <a:gd name="connsiteY38" fmla="*/ 2051050 h 6492874"/>
              <a:gd name="connsiteX39" fmla="*/ 4032251 w 11893549"/>
              <a:gd name="connsiteY39" fmla="*/ 2051050 h 6492874"/>
              <a:gd name="connsiteX40" fmla="*/ 2 w 11893549"/>
              <a:gd name="connsiteY40" fmla="*/ 0 h 6492874"/>
              <a:gd name="connsiteX41" fmla="*/ 1828801 w 11893549"/>
              <a:gd name="connsiteY41" fmla="*/ 0 h 6492874"/>
              <a:gd name="connsiteX42" fmla="*/ 1828801 w 11893549"/>
              <a:gd name="connsiteY42" fmla="*/ 2051050 h 6492874"/>
              <a:gd name="connsiteX43" fmla="*/ 2 w 11893549"/>
              <a:gd name="connsiteY43" fmla="*/ 2051050 h 64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893549" h="6492874">
                <a:moveTo>
                  <a:pt x="10064750" y="4441824"/>
                </a:moveTo>
                <a:lnTo>
                  <a:pt x="11893549" y="4441824"/>
                </a:lnTo>
                <a:lnTo>
                  <a:pt x="11893549" y="6492874"/>
                </a:lnTo>
                <a:lnTo>
                  <a:pt x="10064750" y="6492874"/>
                </a:lnTo>
                <a:close/>
                <a:moveTo>
                  <a:pt x="6045200" y="4441824"/>
                </a:moveTo>
                <a:lnTo>
                  <a:pt x="7873999" y="4441824"/>
                </a:lnTo>
                <a:lnTo>
                  <a:pt x="7873999" y="6492874"/>
                </a:lnTo>
                <a:lnTo>
                  <a:pt x="6045200" y="6492874"/>
                </a:lnTo>
                <a:close/>
                <a:moveTo>
                  <a:pt x="4025901" y="4441824"/>
                </a:moveTo>
                <a:lnTo>
                  <a:pt x="5854699" y="4441824"/>
                </a:lnTo>
                <a:lnTo>
                  <a:pt x="5854699" y="6492874"/>
                </a:lnTo>
                <a:lnTo>
                  <a:pt x="4025901" y="6492874"/>
                </a:lnTo>
                <a:close/>
                <a:moveTo>
                  <a:pt x="0" y="4441824"/>
                </a:moveTo>
                <a:lnTo>
                  <a:pt x="1828799" y="4441824"/>
                </a:lnTo>
                <a:lnTo>
                  <a:pt x="1828799" y="6492874"/>
                </a:lnTo>
                <a:lnTo>
                  <a:pt x="0" y="6492874"/>
                </a:lnTo>
                <a:close/>
                <a:moveTo>
                  <a:pt x="10064750" y="2219324"/>
                </a:moveTo>
                <a:lnTo>
                  <a:pt x="11893549" y="2219324"/>
                </a:lnTo>
                <a:lnTo>
                  <a:pt x="11893549" y="4270374"/>
                </a:lnTo>
                <a:lnTo>
                  <a:pt x="10064750" y="4270374"/>
                </a:lnTo>
                <a:close/>
                <a:moveTo>
                  <a:pt x="8054975" y="2219324"/>
                </a:moveTo>
                <a:lnTo>
                  <a:pt x="9883774" y="2219324"/>
                </a:lnTo>
                <a:lnTo>
                  <a:pt x="9883774" y="4270374"/>
                </a:lnTo>
                <a:lnTo>
                  <a:pt x="8054975" y="4270374"/>
                </a:lnTo>
                <a:close/>
                <a:moveTo>
                  <a:pt x="4032251" y="2219324"/>
                </a:moveTo>
                <a:lnTo>
                  <a:pt x="5861050" y="2219324"/>
                </a:lnTo>
                <a:lnTo>
                  <a:pt x="5861050" y="4270374"/>
                </a:lnTo>
                <a:lnTo>
                  <a:pt x="4032251" y="4270374"/>
                </a:lnTo>
                <a:close/>
                <a:moveTo>
                  <a:pt x="2016127" y="2219324"/>
                </a:moveTo>
                <a:lnTo>
                  <a:pt x="3844926" y="2219324"/>
                </a:lnTo>
                <a:lnTo>
                  <a:pt x="3844926" y="4270374"/>
                </a:lnTo>
                <a:lnTo>
                  <a:pt x="2016127" y="4270374"/>
                </a:lnTo>
                <a:close/>
                <a:moveTo>
                  <a:pt x="6038850" y="0"/>
                </a:moveTo>
                <a:lnTo>
                  <a:pt x="7867649" y="0"/>
                </a:lnTo>
                <a:lnTo>
                  <a:pt x="7867649" y="2051050"/>
                </a:lnTo>
                <a:lnTo>
                  <a:pt x="6038850" y="2051050"/>
                </a:lnTo>
                <a:close/>
                <a:moveTo>
                  <a:pt x="4032251" y="0"/>
                </a:moveTo>
                <a:lnTo>
                  <a:pt x="5861050" y="0"/>
                </a:lnTo>
                <a:lnTo>
                  <a:pt x="5861050" y="2051050"/>
                </a:lnTo>
                <a:lnTo>
                  <a:pt x="4032251" y="2051050"/>
                </a:lnTo>
                <a:close/>
                <a:moveTo>
                  <a:pt x="2" y="0"/>
                </a:moveTo>
                <a:lnTo>
                  <a:pt x="1828801" y="0"/>
                </a:lnTo>
                <a:lnTo>
                  <a:pt x="1828801" y="2051050"/>
                </a:lnTo>
                <a:lnTo>
                  <a:pt x="2" y="2051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307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A26EF77-BE7A-3E42-8B9A-30F1A4A0C5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588199" cy="6857698"/>
          </a:xfrm>
          <a:custGeom>
            <a:avLst/>
            <a:gdLst>
              <a:gd name="connsiteX0" fmla="*/ 8973881 w 9588199"/>
              <a:gd name="connsiteY0" fmla="*/ 6242842 h 6857698"/>
              <a:gd name="connsiteX1" fmla="*/ 9588199 w 9588199"/>
              <a:gd name="connsiteY1" fmla="*/ 6857698 h 6857698"/>
              <a:gd name="connsiteX2" fmla="*/ 8356864 w 9588199"/>
              <a:gd name="connsiteY2" fmla="*/ 6857698 h 6857698"/>
              <a:gd name="connsiteX3" fmla="*/ 6378143 w 9588199"/>
              <a:gd name="connsiteY3" fmla="*/ 6242842 h 6857698"/>
              <a:gd name="connsiteX4" fmla="*/ 6992637 w 9588199"/>
              <a:gd name="connsiteY4" fmla="*/ 6857698 h 6857698"/>
              <a:gd name="connsiteX5" fmla="*/ 5763948 w 9588199"/>
              <a:gd name="connsiteY5" fmla="*/ 6857698 h 6857698"/>
              <a:gd name="connsiteX6" fmla="*/ 3782732 w 9588199"/>
              <a:gd name="connsiteY6" fmla="*/ 6242842 h 6857698"/>
              <a:gd name="connsiteX7" fmla="*/ 4397075 w 9588199"/>
              <a:gd name="connsiteY7" fmla="*/ 6857698 h 6857698"/>
              <a:gd name="connsiteX8" fmla="*/ 3168387 w 9588199"/>
              <a:gd name="connsiteY8" fmla="*/ 6857698 h 6857698"/>
              <a:gd name="connsiteX9" fmla="*/ 1188492 w 9588199"/>
              <a:gd name="connsiteY9" fmla="*/ 6242842 h 6857698"/>
              <a:gd name="connsiteX10" fmla="*/ 1802836 w 9588199"/>
              <a:gd name="connsiteY10" fmla="*/ 6857698 h 6857698"/>
              <a:gd name="connsiteX11" fmla="*/ 574146 w 9588199"/>
              <a:gd name="connsiteY11" fmla="*/ 6857698 h 6857698"/>
              <a:gd name="connsiteX12" fmla="*/ 0 w 9588199"/>
              <a:gd name="connsiteY12" fmla="*/ 5057509 h 6857698"/>
              <a:gd name="connsiteX13" fmla="*/ 1065971 w 9588199"/>
              <a:gd name="connsiteY13" fmla="*/ 6123221 h 6857698"/>
              <a:gd name="connsiteX14" fmla="*/ 331616 w 9588199"/>
              <a:gd name="connsiteY14" fmla="*/ 6857698 h 6857698"/>
              <a:gd name="connsiteX15" fmla="*/ 0 w 9588199"/>
              <a:gd name="connsiteY15" fmla="*/ 6857698 h 6857698"/>
              <a:gd name="connsiteX16" fmla="*/ 7674062 w 9588199"/>
              <a:gd name="connsiteY16" fmla="*/ 4946384 h 6857698"/>
              <a:gd name="connsiteX17" fmla="*/ 8853980 w 9588199"/>
              <a:gd name="connsiteY17" fmla="*/ 6123408 h 6857698"/>
              <a:gd name="connsiteX18" fmla="*/ 8119869 w 9588199"/>
              <a:gd name="connsiteY18" fmla="*/ 6857698 h 6857698"/>
              <a:gd name="connsiteX19" fmla="*/ 7231255 w 9588199"/>
              <a:gd name="connsiteY19" fmla="*/ 6857698 h 6857698"/>
              <a:gd name="connsiteX20" fmla="*/ 6496843 w 9588199"/>
              <a:gd name="connsiteY20" fmla="*/ 6123408 h 6857698"/>
              <a:gd name="connsiteX21" fmla="*/ 5081323 w 9588199"/>
              <a:gd name="connsiteY21" fmla="*/ 4946384 h 6857698"/>
              <a:gd name="connsiteX22" fmla="*/ 6258418 w 9588199"/>
              <a:gd name="connsiteY22" fmla="*/ 6123408 h 6857698"/>
              <a:gd name="connsiteX23" fmla="*/ 5524196 w 9588199"/>
              <a:gd name="connsiteY23" fmla="*/ 6857698 h 6857698"/>
              <a:gd name="connsiteX24" fmla="*/ 4638449 w 9588199"/>
              <a:gd name="connsiteY24" fmla="*/ 6857698 h 6857698"/>
              <a:gd name="connsiteX25" fmla="*/ 3903928 w 9588199"/>
              <a:gd name="connsiteY25" fmla="*/ 6123408 h 6857698"/>
              <a:gd name="connsiteX26" fmla="*/ 2485611 w 9588199"/>
              <a:gd name="connsiteY26" fmla="*/ 4946384 h 6857698"/>
              <a:gd name="connsiteX27" fmla="*/ 3662857 w 9588199"/>
              <a:gd name="connsiteY27" fmla="*/ 6123408 h 6857698"/>
              <a:gd name="connsiteX28" fmla="*/ 2928428 w 9588199"/>
              <a:gd name="connsiteY28" fmla="*/ 6857698 h 6857698"/>
              <a:gd name="connsiteX29" fmla="*/ 2042794 w 9588199"/>
              <a:gd name="connsiteY29" fmla="*/ 6857698 h 6857698"/>
              <a:gd name="connsiteX30" fmla="*/ 1308365 w 9588199"/>
              <a:gd name="connsiteY30" fmla="*/ 6123408 h 6857698"/>
              <a:gd name="connsiteX31" fmla="*/ 6377453 w 9588199"/>
              <a:gd name="connsiteY31" fmla="*/ 3648603 h 6857698"/>
              <a:gd name="connsiteX32" fmla="*/ 7557522 w 9588199"/>
              <a:gd name="connsiteY32" fmla="*/ 4825849 h 6857698"/>
              <a:gd name="connsiteX33" fmla="*/ 6377453 w 9588199"/>
              <a:gd name="connsiteY33" fmla="*/ 6003094 h 6857698"/>
              <a:gd name="connsiteX34" fmla="*/ 5200385 w 9588199"/>
              <a:gd name="connsiteY34" fmla="*/ 4825849 h 6857698"/>
              <a:gd name="connsiteX35" fmla="*/ 3783394 w 9588199"/>
              <a:gd name="connsiteY35" fmla="*/ 3648603 h 6857698"/>
              <a:gd name="connsiteX36" fmla="*/ 4960637 w 9588199"/>
              <a:gd name="connsiteY36" fmla="*/ 4825849 h 6857698"/>
              <a:gd name="connsiteX37" fmla="*/ 3783394 w 9588199"/>
              <a:gd name="connsiteY37" fmla="*/ 6003094 h 6857698"/>
              <a:gd name="connsiteX38" fmla="*/ 2606149 w 9588199"/>
              <a:gd name="connsiteY38" fmla="*/ 4825849 h 6857698"/>
              <a:gd name="connsiteX39" fmla="*/ 1189154 w 9588199"/>
              <a:gd name="connsiteY39" fmla="*/ 3648603 h 6857698"/>
              <a:gd name="connsiteX40" fmla="*/ 2366401 w 9588199"/>
              <a:gd name="connsiteY40" fmla="*/ 4825849 h 6857698"/>
              <a:gd name="connsiteX41" fmla="*/ 1189154 w 9588199"/>
              <a:gd name="connsiteY41" fmla="*/ 6003094 h 6857698"/>
              <a:gd name="connsiteX42" fmla="*/ 11909 w 9588199"/>
              <a:gd name="connsiteY42" fmla="*/ 4825849 h 6857698"/>
              <a:gd name="connsiteX43" fmla="*/ 1 w 9588199"/>
              <a:gd name="connsiteY43" fmla="*/ 2463270 h 6857698"/>
              <a:gd name="connsiteX44" fmla="*/ 1065972 w 9588199"/>
              <a:gd name="connsiteY44" fmla="*/ 3528429 h 6857698"/>
              <a:gd name="connsiteX45" fmla="*/ 1 w 9588199"/>
              <a:gd name="connsiteY45" fmla="*/ 4594188 h 6857698"/>
              <a:gd name="connsiteX46" fmla="*/ 5081323 w 9588199"/>
              <a:gd name="connsiteY46" fmla="*/ 2352145 h 6857698"/>
              <a:gd name="connsiteX47" fmla="*/ 6258418 w 9588199"/>
              <a:gd name="connsiteY47" fmla="*/ 3529240 h 6857698"/>
              <a:gd name="connsiteX48" fmla="*/ 5081323 w 9588199"/>
              <a:gd name="connsiteY48" fmla="*/ 4706635 h 6857698"/>
              <a:gd name="connsiteX49" fmla="*/ 3903929 w 9588199"/>
              <a:gd name="connsiteY49" fmla="*/ 3529240 h 6857698"/>
              <a:gd name="connsiteX50" fmla="*/ 2485613 w 9588199"/>
              <a:gd name="connsiteY50" fmla="*/ 2352145 h 6857698"/>
              <a:gd name="connsiteX51" fmla="*/ 3662858 w 9588199"/>
              <a:gd name="connsiteY51" fmla="*/ 3529240 h 6857698"/>
              <a:gd name="connsiteX52" fmla="*/ 2485613 w 9588199"/>
              <a:gd name="connsiteY52" fmla="*/ 4706635 h 6857698"/>
              <a:gd name="connsiteX53" fmla="*/ 1308367 w 9588199"/>
              <a:gd name="connsiteY53" fmla="*/ 3529240 h 6857698"/>
              <a:gd name="connsiteX54" fmla="*/ 3783394 w 9588199"/>
              <a:gd name="connsiteY54" fmla="*/ 1051719 h 6857698"/>
              <a:gd name="connsiteX55" fmla="*/ 4960637 w 9588199"/>
              <a:gd name="connsiteY55" fmla="*/ 2231638 h 6857698"/>
              <a:gd name="connsiteX56" fmla="*/ 3783394 w 9588199"/>
              <a:gd name="connsiteY56" fmla="*/ 3408857 h 6857698"/>
              <a:gd name="connsiteX57" fmla="*/ 2606149 w 9588199"/>
              <a:gd name="connsiteY57" fmla="*/ 2231638 h 6857698"/>
              <a:gd name="connsiteX58" fmla="*/ 1189155 w 9588199"/>
              <a:gd name="connsiteY58" fmla="*/ 1051719 h 6857698"/>
              <a:gd name="connsiteX59" fmla="*/ 2366402 w 9588199"/>
              <a:gd name="connsiteY59" fmla="*/ 2231638 h 6857698"/>
              <a:gd name="connsiteX60" fmla="*/ 1189155 w 9588199"/>
              <a:gd name="connsiteY60" fmla="*/ 3408857 h 6857698"/>
              <a:gd name="connsiteX61" fmla="*/ 11909 w 9588199"/>
              <a:gd name="connsiteY61" fmla="*/ 2231638 h 6857698"/>
              <a:gd name="connsiteX62" fmla="*/ 2239903 w 9588199"/>
              <a:gd name="connsiteY62" fmla="*/ 0 h 6857698"/>
              <a:gd name="connsiteX63" fmla="*/ 2731322 w 9588199"/>
              <a:gd name="connsiteY63" fmla="*/ 0 h 6857698"/>
              <a:gd name="connsiteX64" fmla="*/ 3662858 w 9588199"/>
              <a:gd name="connsiteY64" fmla="*/ 934056 h 6857698"/>
              <a:gd name="connsiteX65" fmla="*/ 2485613 w 9588199"/>
              <a:gd name="connsiteY65" fmla="*/ 2111075 h 6857698"/>
              <a:gd name="connsiteX66" fmla="*/ 1308366 w 9588199"/>
              <a:gd name="connsiteY66" fmla="*/ 934056 h 6857698"/>
              <a:gd name="connsiteX67" fmla="*/ 374388 w 9588199"/>
              <a:gd name="connsiteY67" fmla="*/ 0 h 6857698"/>
              <a:gd name="connsiteX68" fmla="*/ 2002598 w 9588199"/>
              <a:gd name="connsiteY68" fmla="*/ 0 h 6857698"/>
              <a:gd name="connsiteX69" fmla="*/ 1188493 w 9588199"/>
              <a:gd name="connsiteY69" fmla="*/ 814617 h 6857698"/>
              <a:gd name="connsiteX70" fmla="*/ 1 w 9588199"/>
              <a:gd name="connsiteY70" fmla="*/ 0 h 6857698"/>
              <a:gd name="connsiteX71" fmla="*/ 131447 w 9588199"/>
              <a:gd name="connsiteY71" fmla="*/ 0 h 6857698"/>
              <a:gd name="connsiteX72" fmla="*/ 1065972 w 9588199"/>
              <a:gd name="connsiteY72" fmla="*/ 934130 h 6857698"/>
              <a:gd name="connsiteX73" fmla="*/ 1 w 9588199"/>
              <a:gd name="connsiteY73" fmla="*/ 1999950 h 68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588199" h="6857698">
                <a:moveTo>
                  <a:pt x="8973881" y="6242842"/>
                </a:moveTo>
                <a:lnTo>
                  <a:pt x="9588199" y="6857698"/>
                </a:lnTo>
                <a:lnTo>
                  <a:pt x="8356864" y="6857698"/>
                </a:lnTo>
                <a:close/>
                <a:moveTo>
                  <a:pt x="6378143" y="6242842"/>
                </a:moveTo>
                <a:lnTo>
                  <a:pt x="6992637" y="6857698"/>
                </a:lnTo>
                <a:lnTo>
                  <a:pt x="5763948" y="6857698"/>
                </a:lnTo>
                <a:close/>
                <a:moveTo>
                  <a:pt x="3782732" y="6242842"/>
                </a:moveTo>
                <a:lnTo>
                  <a:pt x="4397075" y="6857698"/>
                </a:lnTo>
                <a:lnTo>
                  <a:pt x="3168387" y="6857698"/>
                </a:lnTo>
                <a:close/>
                <a:moveTo>
                  <a:pt x="1188492" y="6242842"/>
                </a:moveTo>
                <a:lnTo>
                  <a:pt x="1802836" y="6857698"/>
                </a:lnTo>
                <a:lnTo>
                  <a:pt x="574146" y="6857698"/>
                </a:lnTo>
                <a:close/>
                <a:moveTo>
                  <a:pt x="0" y="5057509"/>
                </a:moveTo>
                <a:lnTo>
                  <a:pt x="1065971" y="6123221"/>
                </a:lnTo>
                <a:lnTo>
                  <a:pt x="331616" y="6857698"/>
                </a:lnTo>
                <a:lnTo>
                  <a:pt x="0" y="6857698"/>
                </a:lnTo>
                <a:close/>
                <a:moveTo>
                  <a:pt x="7674062" y="4946384"/>
                </a:moveTo>
                <a:lnTo>
                  <a:pt x="8853980" y="6123408"/>
                </a:lnTo>
                <a:lnTo>
                  <a:pt x="8119869" y="6857698"/>
                </a:lnTo>
                <a:lnTo>
                  <a:pt x="7231255" y="6857698"/>
                </a:lnTo>
                <a:lnTo>
                  <a:pt x="6496843" y="6123408"/>
                </a:lnTo>
                <a:close/>
                <a:moveTo>
                  <a:pt x="5081323" y="4946384"/>
                </a:moveTo>
                <a:lnTo>
                  <a:pt x="6258418" y="6123408"/>
                </a:lnTo>
                <a:lnTo>
                  <a:pt x="5524196" y="6857698"/>
                </a:lnTo>
                <a:lnTo>
                  <a:pt x="4638449" y="6857698"/>
                </a:lnTo>
                <a:lnTo>
                  <a:pt x="3903928" y="6123408"/>
                </a:lnTo>
                <a:close/>
                <a:moveTo>
                  <a:pt x="2485611" y="4946384"/>
                </a:moveTo>
                <a:lnTo>
                  <a:pt x="3662857" y="6123408"/>
                </a:lnTo>
                <a:lnTo>
                  <a:pt x="2928428" y="6857698"/>
                </a:lnTo>
                <a:lnTo>
                  <a:pt x="2042794" y="6857698"/>
                </a:lnTo>
                <a:lnTo>
                  <a:pt x="1308365" y="6123408"/>
                </a:lnTo>
                <a:close/>
                <a:moveTo>
                  <a:pt x="6377453" y="3648603"/>
                </a:moveTo>
                <a:lnTo>
                  <a:pt x="7557522" y="4825849"/>
                </a:lnTo>
                <a:lnTo>
                  <a:pt x="6377453" y="6003094"/>
                </a:lnTo>
                <a:lnTo>
                  <a:pt x="5200385" y="4825849"/>
                </a:lnTo>
                <a:close/>
                <a:moveTo>
                  <a:pt x="3783394" y="3648603"/>
                </a:moveTo>
                <a:lnTo>
                  <a:pt x="4960637" y="4825849"/>
                </a:lnTo>
                <a:lnTo>
                  <a:pt x="3783394" y="6003094"/>
                </a:lnTo>
                <a:lnTo>
                  <a:pt x="2606149" y="4825849"/>
                </a:lnTo>
                <a:close/>
                <a:moveTo>
                  <a:pt x="1189154" y="3648603"/>
                </a:moveTo>
                <a:lnTo>
                  <a:pt x="2366401" y="4825849"/>
                </a:lnTo>
                <a:lnTo>
                  <a:pt x="1189154" y="6003094"/>
                </a:lnTo>
                <a:lnTo>
                  <a:pt x="11909" y="4825849"/>
                </a:lnTo>
                <a:close/>
                <a:moveTo>
                  <a:pt x="1" y="2463270"/>
                </a:moveTo>
                <a:lnTo>
                  <a:pt x="1065972" y="3528429"/>
                </a:lnTo>
                <a:lnTo>
                  <a:pt x="1" y="4594188"/>
                </a:lnTo>
                <a:close/>
                <a:moveTo>
                  <a:pt x="5081323" y="2352145"/>
                </a:moveTo>
                <a:lnTo>
                  <a:pt x="6258418" y="3529240"/>
                </a:lnTo>
                <a:lnTo>
                  <a:pt x="5081323" y="4706635"/>
                </a:lnTo>
                <a:lnTo>
                  <a:pt x="3903929" y="3529240"/>
                </a:lnTo>
                <a:close/>
                <a:moveTo>
                  <a:pt x="2485613" y="2352145"/>
                </a:moveTo>
                <a:lnTo>
                  <a:pt x="3662858" y="3529240"/>
                </a:lnTo>
                <a:lnTo>
                  <a:pt x="2485613" y="4706635"/>
                </a:lnTo>
                <a:lnTo>
                  <a:pt x="1308367" y="3529240"/>
                </a:lnTo>
                <a:close/>
                <a:moveTo>
                  <a:pt x="3783394" y="1051719"/>
                </a:moveTo>
                <a:lnTo>
                  <a:pt x="4960637" y="2231638"/>
                </a:lnTo>
                <a:lnTo>
                  <a:pt x="3783394" y="3408857"/>
                </a:lnTo>
                <a:lnTo>
                  <a:pt x="2606149" y="2231638"/>
                </a:lnTo>
                <a:close/>
                <a:moveTo>
                  <a:pt x="1189155" y="1051719"/>
                </a:moveTo>
                <a:lnTo>
                  <a:pt x="2366402" y="2231638"/>
                </a:lnTo>
                <a:lnTo>
                  <a:pt x="1189155" y="3408857"/>
                </a:lnTo>
                <a:lnTo>
                  <a:pt x="11909" y="2231638"/>
                </a:lnTo>
                <a:close/>
                <a:moveTo>
                  <a:pt x="2239903" y="0"/>
                </a:moveTo>
                <a:lnTo>
                  <a:pt x="2731322" y="0"/>
                </a:lnTo>
                <a:lnTo>
                  <a:pt x="3662858" y="934056"/>
                </a:lnTo>
                <a:lnTo>
                  <a:pt x="2485613" y="2111075"/>
                </a:lnTo>
                <a:lnTo>
                  <a:pt x="1308366" y="934056"/>
                </a:lnTo>
                <a:close/>
                <a:moveTo>
                  <a:pt x="374388" y="0"/>
                </a:moveTo>
                <a:lnTo>
                  <a:pt x="2002598" y="0"/>
                </a:lnTo>
                <a:lnTo>
                  <a:pt x="1188493" y="814617"/>
                </a:lnTo>
                <a:close/>
                <a:moveTo>
                  <a:pt x="1" y="0"/>
                </a:moveTo>
                <a:lnTo>
                  <a:pt x="131447" y="0"/>
                </a:lnTo>
                <a:lnTo>
                  <a:pt x="1065972" y="934130"/>
                </a:lnTo>
                <a:lnTo>
                  <a:pt x="1" y="19999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03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6D93C8-168A-C543-BF0D-B075830CBD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4114" y="9587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3120F-8E0D-DC42-856F-E38C961A70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553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3B6BD8-EBA8-3E46-82B9-9F289F6B8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268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0EABEF-4ECA-7940-9BB0-4D150F718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4114" y="35495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1758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7C803A-63D4-DE47-A936-1A2DA285A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4009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47C482-531A-184F-AD3B-C7F438E5A0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728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9C581D-A171-1944-B090-59C9D9817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373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857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ADF2A6-3F02-1445-8CB5-17E40E257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81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811F10-4D4A-604C-8FAF-029B0D7C0D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453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A297A5-475F-FA4E-9D78-D9F8677924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78CDD-CCFF-8448-B5B8-2B186D0EE9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97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646EE4-01C4-3541-AC11-6A8BA5F802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7826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026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EF4933-E4EF-884F-A0A8-66AE3A00AA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448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20C4D4-CC8E-724A-8A81-5B3B4BD4D65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54770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44FD7B-5AAC-A347-83D5-7C4C73139E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1092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24F087-0EE8-FF47-B37F-2EEA100745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27414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969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5A78D70-7993-254C-9875-03D1C0F339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1192726"/>
            <a:ext cx="2763812" cy="447774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674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731B47F-8552-2C47-A658-8AE5552615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0"/>
            <a:ext cx="2763812" cy="342603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F81C21-20E1-C549-BD29-03CA9CDCF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095" y="3426031"/>
            <a:ext cx="2763812" cy="343196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023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357DF78-999B-2B4D-8333-849EC494F1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3445" y="1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1C6DE09-6076-6F45-9C94-4878E20979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745" y="1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910B6E-D76A-FF41-B7C4-B4DD18A413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3445" y="2289176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6FE8865-B0CD-3D40-8D38-867873E65E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745" y="2289176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17C32DD-7C52-4C48-89DF-2F76C0EAF1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3445" y="4572000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0BE6E79-F08D-734E-B89E-A581C7818E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745" y="4572000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664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F17ADF6-F0BB-3640-AFCE-DF4CD8F9C8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4195CB-3E08-E04E-953B-DA5CED0D7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7700" y="2463800"/>
            <a:ext cx="32766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4493C34-FCD1-E44C-94CE-808BECA144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125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970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387438-AE7F-B94D-9183-926516F4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EBAE8F1-6F01-FD44-A2F0-052F26AAB6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9460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9560333-94F9-584D-A147-5F70FA2FBA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3606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C2FFC1A-3B3A-6943-808C-6695A5BFB6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3689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684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72D62AA-5889-DD41-AA32-2D84602A30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194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70EC7D-DEFE-1448-A300-2CAC2D929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7469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EE8E47F-BF4B-9749-A6F6-0B4F4B60E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919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09717BB-4F58-3A46-A3BF-B02A1A5142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194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384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58EDF8-A1C5-A949-B125-8FA14C267E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878" y="2463800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1B35FEA-F6F9-904D-AAED-66DC2196B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5628" y="2463800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CD9BFC0-A286-AE4E-9D6D-92D34AB226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6378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BD0E131-5833-6A46-B602-24AAFA6FC9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87603" y="2466975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0489A2A-8F64-ED45-A7C6-0A9D268E9D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78353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12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5FEEC70-FC45-9C4C-A5EA-4CC053E969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695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AC1882E-D0CB-0B41-8D66-0843CA6009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89225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17E41BD-7C66-1B4C-808D-E0425D1D1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420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3FD7911-8E8D-B049-ABDF-208546935A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727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5C84460-CCCB-7B4E-9C1F-5ABDA39A6F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79548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62F672-66A1-6C4D-A461-1A36BA5030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452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02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1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B24B4-D67E-6146-ACB5-564165807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9196B6-46A7-5845-AE40-B4DE3987EF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7881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7E49432-D611-E34A-84E4-4894334EF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38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595965A-0AE7-4043-9E33-C358C2CBB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44889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15283B5-EE2C-104F-98FC-C683FE66EB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6745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42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8846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777837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6403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53400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488468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ED46712A-905F-044C-AD78-85138863F47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777837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49D87D9-0F68-1A40-B438-5DBDECD2C8D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06403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3C8E796E-B1D4-6E4F-AD00-70869B844EC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53400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488468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DAA89560-479D-504B-9E20-0E264CF8377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777837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E91DC65B-7550-5440-AED7-54D19562CDC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06403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D07DC598-3215-B94D-8A4B-439D63C3C9F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353400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48846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777837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06403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353400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060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9528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8465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970845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260214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395282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395282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528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68465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970845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260214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E4133641-7491-E54A-B3D3-7713571AFE4D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55352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2FB39281-E150-DF4E-915B-04F64644821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83972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39150BCE-3FEC-484C-80F5-6BB373C304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2909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00EBE6E3-EC1F-DC48-AE13-9C67BE084772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909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8C7D257-0922-AA47-8922-BBD34F79E0E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12909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C4B4BA4-01DB-C949-9375-886BB2724942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355352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061795-BCBD-0A43-93E5-AE6A8D3D74AD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183972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83AE218E-DF6B-9B4C-B41E-281BB77696D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2909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879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20" grpId="0" animBg="1"/>
      <p:bldP spid="21" grpId="0" animBg="1"/>
      <p:bldP spid="22" grpId="0" animBg="1"/>
      <p:bldP spid="26" grpId="0" animBg="1"/>
      <p:bldP spid="30" grpId="0" animBg="1"/>
      <p:bldP spid="32" grpId="0" animBg="1"/>
      <p:bldP spid="33" grpId="0" animBg="1"/>
      <p:bldP spid="3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4988CD8-BE6D-ED41-A278-B79472FD4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9584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517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BDF87F4-184F-C44E-9569-3844D906D9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184899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8B76AF0-156F-2641-B729-E677310C18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7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8EDD59-4FA3-A64E-8BD5-0CBEDE978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6725CF-A7D5-A64D-988B-4DC0D7ED7F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2925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98E8296-D2B9-B843-BB9F-18C372BC30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2411" y="53438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5361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FC01FD3-FD95-4F4F-8ED4-DF66547010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B61360C-0ACF-E644-8E43-0AED1B129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39" y="3473532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281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CE5AFE2-FCDC-5D4A-B9FE-D1A15475A8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398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30CBB5F-1B6D-4048-A1C6-960AC5D03D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252B3-EDAD-8E4E-9B87-32DE1995FF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4395A6A-FB92-AA4F-8CB4-B00183DB1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34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E7AC61A-9C72-B046-B780-9F2B9B81D4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53CD51-06D3-1C48-B3EA-11E6BD7127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316A8-BA4D-E149-BE37-24AD78FD631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098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E70A183-141F-0447-A4AD-365CCADF5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74228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C1340-96E5-8042-8067-27F0EE3960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74228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BC18EC-3130-F64D-B337-907DF23238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4228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854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9932F-9515-ED4D-B22A-7A099DEB98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2040" y="41564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A0D3D45-62F7-E443-9FD3-77004CD7E4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040" y="1751611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AA85DDB-7A71-3F4B-8ED9-56366EF02A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2040" y="3455720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EDC32E5-C0D9-5540-84DF-18A7CB43C5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2040" y="5153892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26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0BDA72-C445-D540-A5EE-EE11FBFBF0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9938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E7C9667-7DC2-4E4C-AA28-B7CCFDE5F5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9938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36B9BC-C075-8E46-98C9-258E4CECC6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9938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4DF5734-5808-3744-999B-215DC1F3794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9938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86D39B-8F02-7D4A-8804-24114942B0C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1730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044CA1-8298-EE43-81B1-F87A504CAE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1730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9D903FE-05B0-9449-9283-545E57402A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1730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C1BB749-6573-3840-A54C-EA7314EC9C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1730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0750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6AB217-D2CE-9C4A-B226-DA7DC60C5F6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5525" y="49876"/>
            <a:ext cx="3691617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5528248-BB1C-824B-A88F-0BB34599209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2041" y="460692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0762A6F-F4D3-F34C-9B37-41C65130E9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28841" y="233997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3B0D3CE-DFFD-0E4A-AA73-A2BD9E4C81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7900" y="49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D5471E7-16A0-6541-89C8-87E9C76EBA6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0" y="2335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E109994C-D5CA-8E46-89B6-57F09EC2555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867900" y="4612351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884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6DA6FD5-1276-344E-A4DB-3680FE7E4FF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9163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5F6F9D0-D1D0-3B45-88A2-F31027E1D4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2074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8CEEEE-570D-0148-AA14-F600E1002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C6AA4B0-6CD3-2D4D-951F-AFE605B7AC1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A02DABD-B0CC-8643-8355-32049BF099F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8D0C33D-BBDD-D341-9DCA-462B1207B3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4002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9B87B4-3BB4-8A41-AE79-0091CFF7E3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788B73D-C90D-4142-8355-43C846C195A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8F8EC7-723F-2F42-A2D7-7CEA35A93C1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859F7A8-9833-824E-BECD-F40D849BFB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032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830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CC10F9-45FC-354E-ABAC-A8A32000D0D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D110F9F-5430-EC43-823F-864214D015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9649" y="0"/>
            <a:ext cx="6102351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62FFBE4-247F-5944-B4C9-0819BC0FCC2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EA05A5E-9567-6D43-8CE4-AB806F02AA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723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C646FC4-8DE3-624A-B55F-46533CAA2F4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B0C94F1-98E4-7E46-9E46-6F8B2A7F9EC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5067992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575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B83A7C0-57AA-0446-92B5-07DDD3470F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468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4C96CF9-0CA7-F044-A10D-E041B69B941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29049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93B33C8F-389D-FD49-ADC7-F5EC3EC6D52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4812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78813501-0C78-2845-9631-DC668199EA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26770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F6844DC-45A6-CF49-9D45-2383061CEB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998902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0BA5CD88-51F9-1F46-93C7-EA092F4736F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2337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97999D4-20F2-0747-AFE3-2F4AF80EB7C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55143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D90561C-6C85-0C4B-9F4E-49259F631C9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1468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48CC7DF-1F5E-0D45-A597-7F7377CA67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29049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7FA62580-2ED6-AC40-BA86-180BA9B7429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812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6DAAA83F-2B71-354E-BCD5-823560D2910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26770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1F23AA-E517-0342-B355-059CBE98ECD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998902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00E6C113-D760-8E40-9056-CF463969845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2337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92932591-03D1-4D4F-B1C1-BF03DE02BDB9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455143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424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2554682-3B7C-304F-85F0-255124D134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6011276-4EAC-A645-88B0-CCDAA1F4AD3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088508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8C881FA-2CED-9E42-826A-BF90CA0E740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19882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E47F18D-5C9B-0745-BD04-4437CF643AA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56799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48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F085B2-5C39-4049-BCCD-64657621419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70CFC4-DCF1-2E43-A987-646B4106843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3439D30-014B-8749-BC1B-AD5104497B8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1825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ACC8930-61CA-3F4A-8837-CCFE1D08F16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59213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762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DF45EAE-350F-7741-9F4A-23A207008C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2EB1EA7-4CBD-8E47-8B6C-575E69A5E1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4EEEB99-86B5-994E-B096-A9395FEEFAD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52889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CB0C848-D6E8-DD43-8012-439F8F80F4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626765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A7895C-66B2-F448-90C8-974461BDF29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7134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BD19BD5-99D0-B349-B283-ED2F9F395F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631010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21D02D9-FD49-3C4B-B833-A7B662D89A5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2889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C53CE6-D7C7-2241-94E2-4B51FB8A121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0626765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08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E5B6F1-9315-4640-BDDA-BB5129A04E1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45CE8C-0025-7D4D-B7EC-9AA1C35E019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484449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A747A52-8BC6-E449-8839-E6FF489B25E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1730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DD758CF-B801-5B43-BC2C-EE6D4090DCD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4462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E29926D-8168-664A-B350-C326A6D5A36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76639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398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9E9B073-2932-8543-8C09-23D8477C8C4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9300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CA3984-5ABC-8248-9609-549CFD776B0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32842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7CEFDD4-1312-D743-AA41-3D9BD727A9C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44" y="72043"/>
            <a:ext cx="6023956" cy="329184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881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155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07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55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7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43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11C4DB4-8532-A247-9300-D5D59C310D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3004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CAA5024-2292-F04E-B56C-35EC958833A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150225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EC4454-20A4-154E-9F2A-D6D51201390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167447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9747C0-FD61-144D-9BDC-456ED800DE1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3004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F5DF8AC-356E-1A4A-A05D-5C29A4801C6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150225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011CFFF-2CFD-2A47-B1FF-BFCB26A2B6E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67447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669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41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228FC82-C3C5-2541-A0A9-11BF7156B1E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645833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14B3A58-7EAB-6248-BF88-5928EBAF4B4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32917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93FC841-F112-F244-9FA8-4D5C302702E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614458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A555B25-662A-4344-834A-C5E31589036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096000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B1343D05-1907-5C47-9C42-E4BCD99C0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645833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1C9A536-69CA-E34E-83E6-857967D38E4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132917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06A0BAF-2614-9B41-8BC4-1A379970824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614458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2EA8FA8-9A5F-A443-8736-FB97D3AC6AEA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096000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201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F3D0A37-3CE6-E64F-93E6-C37A9164005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A69FD8B-D9BA-594A-967B-5E870F7867B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BDD8C86-0881-1B44-8A30-DCEEE8257F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D8E58C2-F25B-6046-BDDB-D81BB1A3BBC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C10B137-92E7-3A4E-8B6B-711A622C8C8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24826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0562BB9-BE28-0947-A597-6A24C5489BB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05F5032E-F88E-3D42-BEDD-C0270FCA68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CFE3E9DC-A4A7-1843-8D70-FB20A59F6DB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4445A18-A260-EB42-8CCE-AAA5171A9DB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630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E3F8C80-22A0-4543-8821-D3F6E55AC02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C9CBB28-6717-B245-8E48-8B6AE8DFA94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E12AFD7-591A-EE43-A70F-34CD8A7B341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6C48FFE-55A0-8248-866C-0AC2DA9D3B8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730E03D-0354-E946-BD4D-9D8E51A098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ACACD1F-E193-204F-9142-7824F4E5BC5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306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317EFD-4A7D-C44B-803D-0C49FBE9EC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1E18515-D60F-394A-A9CC-68593057D7A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B21DB3-70D0-B744-A5F4-FDC58E69299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334476-5BC9-EE4F-8776-8DB26DB2D6B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983867-46AE-FF4A-89A0-D6935D66F40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80CEF59-3661-4849-ABF6-2584F989270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73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0E65E74-BD11-2147-BE1D-B1E7FC94E77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3441469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38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96E64B6F-51DB-A348-9CDB-D1ACE9AEE3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6D689A1-63EA-1F40-9457-067D5E0DBD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82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DC82DCF-2B51-8044-8FE2-88EBFD5E75B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2673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12EEDA7-DA52-DC48-BB10-4EE4841C397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673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7B9D649-72D2-0E41-9738-250A5EE20E7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2673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13D5F9-CFC5-3B4B-8164-04902DCF4A9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95590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EB02AFF-5A97-B047-85C4-5D218845EDA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195590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DA8C31B-7837-404E-9AE1-A0F08E8B23E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5590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442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49F83D-0E2B-754E-AB64-3472475D6DB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276928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6594CF4-2229-204B-BD13-5979BE20D8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76928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34DF3C5-7F87-C842-A084-D98A3848EA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80840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02E0201-A3A5-CE46-9825-6A95562014D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80840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661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0A018-B35B-7C41-A122-8FB5C5F392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4E2F88F-7915-3C49-9A08-A0E7A6A55C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57116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E480016-E1BF-DF4A-9D18-45B4678D03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2809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2CA0F238-C314-FA41-B21F-6D3DDFEA6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4127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9701017-2992-9442-B830-111576DE1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3074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DF46880-1F95-1746-BE4E-73800B3B83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24372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839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DDC2E10-306A-934A-8FE1-370BAFC79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114869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B36802-FF7F-624A-8ABE-46A465939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6963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0F9A449-C6A4-7449-8761-0F56333420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4156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6AA60DA-E30A-DC44-824E-09001079A1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2822" y="3524134"/>
            <a:ext cx="4754159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76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F65B982-BD4E-BE48-99CB-FC864BB2E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8004" y="121319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38D6556-FA51-D348-98F9-90408458BE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8004" y="352967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8DC8BAF-7DC5-D842-9237-2BF00C273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5415" y="1213658"/>
            <a:ext cx="2649305" cy="443345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942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4FC49D-7039-014C-8D5D-2781069EE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920" y="1118985"/>
            <a:ext cx="4716404" cy="47165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292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5F0018-71DF-224A-A2FC-39E4E3464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339" y="1057008"/>
            <a:ext cx="2706067" cy="3983926"/>
          </a:xfrm>
          <a:custGeom>
            <a:avLst/>
            <a:gdLst>
              <a:gd name="connsiteX0" fmla="*/ 0 w 2706067"/>
              <a:gd name="connsiteY0" fmla="*/ 0 h 3983926"/>
              <a:gd name="connsiteX1" fmla="*/ 1767081 w 2706067"/>
              <a:gd name="connsiteY1" fmla="*/ 0 h 3983926"/>
              <a:gd name="connsiteX2" fmla="*/ 2706067 w 2706067"/>
              <a:gd name="connsiteY2" fmla="*/ 2448489 h 3983926"/>
              <a:gd name="connsiteX3" fmla="*/ 0 w 2706067"/>
              <a:gd name="connsiteY3" fmla="*/ 3983926 h 3983926"/>
              <a:gd name="connsiteX4" fmla="*/ 0 w 2706067"/>
              <a:gd name="connsiteY4" fmla="*/ 0 h 398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067" h="3983926">
                <a:moveTo>
                  <a:pt x="0" y="0"/>
                </a:moveTo>
                <a:cubicBezTo>
                  <a:pt x="0" y="0"/>
                  <a:pt x="0" y="0"/>
                  <a:pt x="1767081" y="0"/>
                </a:cubicBezTo>
                <a:cubicBezTo>
                  <a:pt x="1798251" y="930432"/>
                  <a:pt x="2146512" y="1780856"/>
                  <a:pt x="2706067" y="2448489"/>
                </a:cubicBezTo>
                <a:cubicBezTo>
                  <a:pt x="2069487" y="3287526"/>
                  <a:pt x="1102028" y="3864064"/>
                  <a:pt x="0" y="3983926"/>
                </a:cubicBezTo>
                <a:cubicBezTo>
                  <a:pt x="0" y="3983926"/>
                  <a:pt x="0" y="398392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276B941-2295-FF48-B776-1A8433390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3109" y="1057008"/>
            <a:ext cx="2873893" cy="3650916"/>
          </a:xfrm>
          <a:custGeom>
            <a:avLst/>
            <a:gdLst>
              <a:gd name="connsiteX0" fmla="*/ 0 w 2873893"/>
              <a:gd name="connsiteY0" fmla="*/ 0 h 3650916"/>
              <a:gd name="connsiteX1" fmla="*/ 2873893 w 2873893"/>
              <a:gd name="connsiteY1" fmla="*/ 0 h 3650916"/>
              <a:gd name="connsiteX2" fmla="*/ 2873893 w 2873893"/>
              <a:gd name="connsiteY2" fmla="*/ 3650916 h 3650916"/>
              <a:gd name="connsiteX3" fmla="*/ 0 w 2873893"/>
              <a:gd name="connsiteY3" fmla="*/ 0 h 365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93" h="3650916">
                <a:moveTo>
                  <a:pt x="0" y="0"/>
                </a:moveTo>
                <a:cubicBezTo>
                  <a:pt x="0" y="0"/>
                  <a:pt x="0" y="0"/>
                  <a:pt x="2873893" y="0"/>
                </a:cubicBezTo>
                <a:cubicBezTo>
                  <a:pt x="2873893" y="0"/>
                  <a:pt x="2873893" y="0"/>
                  <a:pt x="2873893" y="3650916"/>
                </a:cubicBezTo>
                <a:cubicBezTo>
                  <a:pt x="1261337" y="3196837"/>
                  <a:pt x="62633" y="174138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A3A54A5-9E97-E243-884B-BCB8E0075C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1339" y="3594227"/>
            <a:ext cx="4754343" cy="2218444"/>
          </a:xfrm>
          <a:custGeom>
            <a:avLst/>
            <a:gdLst>
              <a:gd name="connsiteX0" fmla="*/ 2782431 w 4754343"/>
              <a:gd name="connsiteY0" fmla="*/ 0 h 2218444"/>
              <a:gd name="connsiteX1" fmla="*/ 4754343 w 4754343"/>
              <a:gd name="connsiteY1" fmla="*/ 1230471 h 2218444"/>
              <a:gd name="connsiteX2" fmla="*/ 4754343 w 4754343"/>
              <a:gd name="connsiteY2" fmla="*/ 2218444 h 2218444"/>
              <a:gd name="connsiteX3" fmla="*/ 0 w 4754343"/>
              <a:gd name="connsiteY3" fmla="*/ 2218444 h 2218444"/>
              <a:gd name="connsiteX4" fmla="*/ 0 w 4754343"/>
              <a:gd name="connsiteY4" fmla="*/ 1564392 h 2218444"/>
              <a:gd name="connsiteX5" fmla="*/ 2782431 w 4754343"/>
              <a:gd name="connsiteY5" fmla="*/ 0 h 221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343" h="2218444">
                <a:moveTo>
                  <a:pt x="2782431" y="0"/>
                </a:moveTo>
                <a:cubicBezTo>
                  <a:pt x="3299005" y="585410"/>
                  <a:pt x="3980979" y="1022145"/>
                  <a:pt x="4754343" y="1230471"/>
                </a:cubicBezTo>
                <a:cubicBezTo>
                  <a:pt x="4754343" y="1230471"/>
                  <a:pt x="4754343" y="1230471"/>
                  <a:pt x="4754343" y="2218444"/>
                </a:cubicBezTo>
                <a:cubicBezTo>
                  <a:pt x="4754343" y="2218444"/>
                  <a:pt x="4754343" y="2218444"/>
                  <a:pt x="0" y="2218444"/>
                </a:cubicBezTo>
                <a:cubicBezTo>
                  <a:pt x="0" y="2218444"/>
                  <a:pt x="0" y="2218444"/>
                  <a:pt x="0" y="1564392"/>
                </a:cubicBezTo>
                <a:cubicBezTo>
                  <a:pt x="1130231" y="1441794"/>
                  <a:pt x="2123229" y="856384"/>
                  <a:pt x="278243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538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3883D8C-17CE-8942-BE06-B0E23501F0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9188" y="1044575"/>
            <a:ext cx="4762500" cy="47625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729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1577CA-6F01-A24B-8C17-F1DE688DBC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9941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E9C2B15-EE27-2B41-92DE-543505E6CA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8428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596945C-CD1D-D847-B73F-80ABBC2DDB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8472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AC02C6-2A65-0846-916A-734556B279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6959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45B555-B070-3449-AF6A-3147C04C0B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1766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20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0C8303-128E-9741-BA0D-1CCD5F0A7E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370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594F7CC-8B11-F846-8127-5ADE4A0272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370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A2CC327-30FE-DB4F-9C06-58361FCBF3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5171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17F98AA-1DC9-F949-B35F-58E00FB61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5171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F741A0B-9E90-B94C-8FFA-B86E93386A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73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5A00B65-21B6-3448-9CF2-3A196A5399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5973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07900E8-99E4-324F-8657-4BCFCF22B2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76774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F86C904-6B2E-1A48-BEE9-32F1481E60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76774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658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70E1D8-FCDB-8144-A04D-DDBE069C5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986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56A8EDA-ABD1-474E-A20E-5957E6721E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986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DA966B2-BBB7-E64C-AE7F-9F42EFA806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855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9B0DDF9-CEC9-2B46-BA48-1486A11D4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9855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E5CECE0-305B-CD46-ABE9-34D89A79FE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1723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9AA0519-7ECC-AF48-B138-98C5E7A596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1723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153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D2251A-31D7-8D4E-B9C8-C327142AAF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640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97D171-4BA5-A146-8BF7-AFF584CC3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07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B5C782D-CFB9-0545-B90D-A87BC8544D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9969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A08BD5E-8E2E-5549-90BC-A53C859891E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74185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BD27B1-456C-E641-BE2C-62343FF056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5262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84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AD765E-AB79-6240-A8B4-41024753C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2486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5445BBA-9768-F54D-9694-A0AE6F9820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2227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C04F2D-5B46-C84A-AAEE-D95265092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42356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3C74B90-7BD4-6E4D-A3E9-CA5FAF0631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2097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575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7346BB-BA6D-0E44-98FF-56EBE596A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A627C26-2EF0-6B4E-8C48-5D54DD1235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67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F272F-85A3-9A44-97AE-97344F45C3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707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1FA1A3-91A7-C646-937E-F257F1E7DA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075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C85CE73-7F55-8245-9F3E-EBE27FE74F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613" y="349277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372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DF2A8F-D7CD-CE40-A1B3-D7CFAE3D3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075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19A3CE0-0501-A744-B45A-E354C5BA5E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145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32C50A1-CE49-C54F-80A5-D1564BF6C1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22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235B2-48EB-E14F-A0D5-0ED2ED5B45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75609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686499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1E7073-F6AF-DE45-BF4D-1A9E8AE7AE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3542" y="1235151"/>
            <a:ext cx="2131498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C57A1AD-1650-ED45-8090-7AFC4EBE1B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8552" y="1235151"/>
            <a:ext cx="2144110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375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224764-BE25-E146-B649-7562E3B0FB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1070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21BCE3-8A7B-7941-BED3-7EB6C282B3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3895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0988BC8-6145-CC4D-8BB1-04ADC19107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34107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3CBAFF-9968-D84F-A50F-8A4D15CDA0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22482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FE631B-9938-684F-8F26-83B14A21E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307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1149863-C40B-4C41-8601-71BF69DDF4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75519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955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E410C2-1EE2-FA40-A9F1-A9D29004D4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0523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E0BA7E0-0D42-B049-9641-BC6EA16B6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0007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4B4C88-8111-A241-A5C4-787D876C98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572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E3DC186-778C-294D-9816-E76F242E7C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08959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ECEFAE3-3488-514E-BE87-827AF08BF4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8443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565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7181DF-3F0A-9648-996D-D8926BBEAD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1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C15539-6097-6F41-A1E7-3901B19206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6786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B5FD683-C09C-F848-BC09-CBDDE840E8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68358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BB26D49-1296-454B-80AF-8B1A0EE2DA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8362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6BD413-BA45-7443-A029-072B3683D1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2846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0F44527-567D-964E-9E93-4516350C01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04418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4DDAA2-B576-9243-B9DC-C0133762DA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19684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1210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E15590-EB96-5044-994F-11D04EA13B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500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18CD6E6-A335-434F-B45C-DF0B75490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93638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2721A82-346F-BA47-BC33-05BB43A3B1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1164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3D1D38-CDF0-664A-AD6B-017183D3D0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41302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F9B2068-FAC1-2241-8DD2-CB28CC405F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50416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1F8CA31-196C-7C45-B77B-18ED19B812E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30554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872D0C-5F25-C846-866F-3FA0619AB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98080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B807C12-937F-EF4D-BE24-8920CE67FBB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78218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0480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AA635A-0198-434B-A573-89C9CE41C8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011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FAEBB19-48E1-B045-993E-D6B1A23008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3262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4CD9276-E171-464C-A714-AB26BDDE20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9513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240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FDCD8E-7239-6344-8E33-5FD1AA1622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2942" y="2478339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940228C-8533-2F48-A831-99369C8BC5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44942" y="990074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8423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E19691-0DB8-7B45-BD40-EAFCA2EA83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54934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504D84F-F868-5C45-BB3B-B6A0666E2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58432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3476B42-19BB-9B46-973F-99D0059AFF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9836" y="990075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556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AC37CC-8901-8848-8ED0-E64D2C25F3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8963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947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ED067-9472-ED40-95E0-27C26A8551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34217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C08EDB3-D5C8-5348-B5CC-78AAA76824F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3144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249295-112C-3642-B8E6-304F8F408C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38680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BBC23EE-70B0-1D40-B692-8E47DFD290D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47607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8990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3969D5-C1DC-544C-91B4-B9CAC65E82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966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5A4D0E-8F3E-0048-8B6E-78C77F9D9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35095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C806610-5966-E341-B36E-ECD1DADFE5B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3531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7E7AFFD-EF09-F649-8AD8-DCB7C48088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2966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7305D61-6A66-E04F-B90B-F57FD550F4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35095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F68A49E-2E31-6B4E-A606-66AD1FE50E6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03531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F762910-A3C7-BF4C-9B07-1EF4E47C641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2966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4248CCB-5CE4-C643-89B2-F8A31F636D6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535095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3F3612A-F825-824B-A7F6-688B08A3453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03531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058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54163B-9B25-3440-BE96-AAD21773EF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9893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6B831B-168F-BF41-8520-37CBD61E84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197247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743EA2-1DE8-C548-9F8A-A66D466D70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78295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3330B39-9A8C-6C4E-95FD-A4977100FC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59344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561722-3B51-A849-991B-FCD133F1CF9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40392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5885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614ACA-B609-F540-80BD-40EF0F18C67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22506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FFEAE0F-CC2F-7E47-874E-B74A473CBB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69271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140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A81DE5-CF90-DE44-9010-EBB8C9A8CB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379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216830-EEA0-2143-A931-CF32CB5EC5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20653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93AA973-C067-9049-BFB8-84D4E92376F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6540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1192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A51345-3D72-8543-9FDE-D987A888A39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43101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D3602CB-1D0C-6543-9128-7592784966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43145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5670BF-ED99-4C42-93AE-54EA279276A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0576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52044B3-FA23-2444-A82F-76362C6FA7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0620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180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4A396E-61B0-A24D-A575-026A88A1856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9539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37C44AB-1FC3-094E-ADE6-30B3CCDB14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875630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4269021-7BFE-5148-B457-B967169264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08027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2A91DA3-D348-BD42-8140-5C28D69F3F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34118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55EDCF0-91E7-5A4F-BBA5-2C14E500B70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53903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2654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70784C-B143-BC42-BD1C-9B33905C967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92772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A83D8E1-31E3-A249-94EB-1FB17973553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27867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7160478-BE88-2849-8B54-9E50B2D66D7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75574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8F5652-E057-D84B-8683-8F8B684272B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10669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6907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8F0BF7-613C-C746-B73E-58400861F8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3762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667224F-EBA3-3D43-8909-CD32B2C4FFD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066155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B9EB688-9FFA-1648-9A2B-22C05152D4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49631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E68776-E398-5C46-9597-B40DFF82BE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22024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07DF4D7-8928-A244-8E94-02F9D43EC91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99959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5C8BA72-A6D2-3149-8A55-B181809CCF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762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F909D65-C8BB-6E41-9A48-672B0FC15C6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066155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80E55E-BB0D-494A-8FB6-2EB0DC2F179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249631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06EB1B3-4A5C-2F49-9286-0C379D847E9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422024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1DF4A40-C1B2-F942-9FFA-D267AE13EFA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599959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7885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8E232B-F1C8-7448-AFF5-FDA6F29D82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1158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D51138E-8E21-424E-A2E6-489F761C352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16343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B9A700-A3D8-8046-B4F1-6CA9567BCE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8679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0580552-0F0F-6B4A-AC89-31F50C6D692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158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7110E8-EDD3-FB4A-8547-E14F999E266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16343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35F9D4-8654-9041-8DC9-52D0B8C2334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8679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3915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901E863-9C6D-7146-B053-231F259C3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86103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7CE01B-9978-1B48-A400-445487A206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979" y="3431968"/>
            <a:ext cx="6094021" cy="34260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447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E79E6-CBC7-F240-B1D6-14FAF9CA791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7462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E37FBEA-AA50-B14B-86B2-A54C098DAC9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13666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A89B244-1010-1D45-BAC2-B129DB2E68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141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8DEC77-E8BB-394D-AEF4-F34E25E22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160626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02AD073-B05C-824A-9248-EC8E2AE9CF7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462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0D3EDC9-9FD8-6C45-B178-C297A5E25B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13666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4021B97-AF8B-D44B-A150-69D7910AADF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141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21922C-B7BF-4A4E-9436-1CE88D034F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626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900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6CDFC2-DD5D-FE42-857D-04DC0BB0266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79025" y="357543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2B07744-02C3-6245-BE33-6E56BC3ECE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1301" y="3621674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142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F50957-974D-C645-97EA-BC625C31B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13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B678791-77AF-ED40-877E-426A3C73E1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9257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2EDA306-5C24-3948-8AAA-6FF9FAB030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92524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C3515E1-5A8B-424E-A025-3B2F8CA7B6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2513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68F798E-5910-BB45-A8A3-FE4C8B2C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9257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C768761-9C17-604B-ACB7-CB3AFB6D5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2524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87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3403E25-E3A2-E740-9CB4-C6FD8873C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23996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BCEAEA-FEF6-0A45-80C1-4DDC397923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6483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3962AB-72C8-5742-AE49-BE25F20C66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3996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4DD5642-E975-8045-A2AC-FB76F5837F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6483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7014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5C5F8C-FA34-3B4F-AC70-AC1CDAB2D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5363" y="1608365"/>
            <a:ext cx="3641274" cy="364127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A" dirty="0"/>
              <a:t>Drag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4240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4EE331F-418C-AE4E-A981-0436984118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9681" y="882474"/>
            <a:ext cx="6195407" cy="4947518"/>
          </a:xfrm>
          <a:custGeom>
            <a:avLst/>
            <a:gdLst>
              <a:gd name="connsiteX0" fmla="*/ 1651289 w 6195407"/>
              <a:gd name="connsiteY0" fmla="*/ 4330587 h 4947518"/>
              <a:gd name="connsiteX1" fmla="*/ 2143702 w 6195407"/>
              <a:gd name="connsiteY1" fmla="*/ 4330587 h 4947518"/>
              <a:gd name="connsiteX2" fmla="*/ 2143702 w 6195407"/>
              <a:gd name="connsiteY2" fmla="*/ 4823000 h 4947518"/>
              <a:gd name="connsiteX3" fmla="*/ 1651289 w 6195407"/>
              <a:gd name="connsiteY3" fmla="*/ 4823000 h 4947518"/>
              <a:gd name="connsiteX4" fmla="*/ 5086639 w 6195407"/>
              <a:gd name="connsiteY4" fmla="*/ 3720987 h 4947518"/>
              <a:gd name="connsiteX5" fmla="*/ 5608320 w 6195407"/>
              <a:gd name="connsiteY5" fmla="*/ 3720987 h 4947518"/>
              <a:gd name="connsiteX6" fmla="*/ 5608320 w 6195407"/>
              <a:gd name="connsiteY6" fmla="*/ 4242668 h 4947518"/>
              <a:gd name="connsiteX7" fmla="*/ 5086639 w 6195407"/>
              <a:gd name="connsiteY7" fmla="*/ 4242668 h 4947518"/>
              <a:gd name="connsiteX8" fmla="*/ 3769014 w 6195407"/>
              <a:gd name="connsiteY8" fmla="*/ 3720987 h 4947518"/>
              <a:gd name="connsiteX9" fmla="*/ 4995545 w 6195407"/>
              <a:gd name="connsiteY9" fmla="*/ 3720987 h 4947518"/>
              <a:gd name="connsiteX10" fmla="*/ 4995545 w 6195407"/>
              <a:gd name="connsiteY10" fmla="*/ 4947518 h 4947518"/>
              <a:gd name="connsiteX11" fmla="*/ 3769014 w 6195407"/>
              <a:gd name="connsiteY11" fmla="*/ 4947518 h 4947518"/>
              <a:gd name="connsiteX12" fmla="*/ 0 w 6195407"/>
              <a:gd name="connsiteY12" fmla="*/ 3262804 h 4947518"/>
              <a:gd name="connsiteX13" fmla="*/ 1562793 w 6195407"/>
              <a:gd name="connsiteY13" fmla="*/ 3262804 h 4947518"/>
              <a:gd name="connsiteX14" fmla="*/ 1562793 w 6195407"/>
              <a:gd name="connsiteY14" fmla="*/ 4825597 h 4947518"/>
              <a:gd name="connsiteX15" fmla="*/ 0 w 6195407"/>
              <a:gd name="connsiteY15" fmla="*/ 4825597 h 4947518"/>
              <a:gd name="connsiteX16" fmla="*/ 0 w 6195407"/>
              <a:gd name="connsiteY16" fmla="*/ 2647663 h 4947518"/>
              <a:gd name="connsiteX17" fmla="*/ 520931 w 6195407"/>
              <a:gd name="connsiteY17" fmla="*/ 2647663 h 4947518"/>
              <a:gd name="connsiteX18" fmla="*/ 520931 w 6195407"/>
              <a:gd name="connsiteY18" fmla="*/ 3168594 h 4947518"/>
              <a:gd name="connsiteX19" fmla="*/ 0 w 6195407"/>
              <a:gd name="connsiteY19" fmla="*/ 3168594 h 4947518"/>
              <a:gd name="connsiteX20" fmla="*/ 615142 w 6195407"/>
              <a:gd name="connsiteY20" fmla="*/ 2223310 h 4947518"/>
              <a:gd name="connsiteX21" fmla="*/ 1557251 w 6195407"/>
              <a:gd name="connsiteY21" fmla="*/ 2223310 h 4947518"/>
              <a:gd name="connsiteX22" fmla="*/ 1557251 w 6195407"/>
              <a:gd name="connsiteY22" fmla="*/ 3165419 h 4947518"/>
              <a:gd name="connsiteX23" fmla="*/ 615142 w 6195407"/>
              <a:gd name="connsiteY23" fmla="*/ 3165419 h 4947518"/>
              <a:gd name="connsiteX24" fmla="*/ 1657004 w 6195407"/>
              <a:gd name="connsiteY24" fmla="*/ 2222675 h 4947518"/>
              <a:gd name="connsiteX25" fmla="*/ 3672494 w 6195407"/>
              <a:gd name="connsiteY25" fmla="*/ 2222675 h 4947518"/>
              <a:gd name="connsiteX26" fmla="*/ 3672494 w 6195407"/>
              <a:gd name="connsiteY26" fmla="*/ 4238165 h 4947518"/>
              <a:gd name="connsiteX27" fmla="*/ 1657004 w 6195407"/>
              <a:gd name="connsiteY27" fmla="*/ 4238165 h 4947518"/>
              <a:gd name="connsiteX28" fmla="*/ 3765839 w 6195407"/>
              <a:gd name="connsiteY28" fmla="*/ 1197151 h 4947518"/>
              <a:gd name="connsiteX29" fmla="*/ 6195407 w 6195407"/>
              <a:gd name="connsiteY29" fmla="*/ 1197151 h 4947518"/>
              <a:gd name="connsiteX30" fmla="*/ 6195407 w 6195407"/>
              <a:gd name="connsiteY30" fmla="*/ 3626719 h 4947518"/>
              <a:gd name="connsiteX31" fmla="*/ 3765839 w 6195407"/>
              <a:gd name="connsiteY31" fmla="*/ 3626719 h 4947518"/>
              <a:gd name="connsiteX32" fmla="*/ 397971 w 6195407"/>
              <a:gd name="connsiteY32" fmla="*/ 739775 h 4947518"/>
              <a:gd name="connsiteX33" fmla="*/ 1782446 w 6195407"/>
              <a:gd name="connsiteY33" fmla="*/ 739775 h 4947518"/>
              <a:gd name="connsiteX34" fmla="*/ 1782446 w 6195407"/>
              <a:gd name="connsiteY34" fmla="*/ 2124249 h 4947518"/>
              <a:gd name="connsiteX35" fmla="*/ 397971 w 6195407"/>
              <a:gd name="connsiteY35" fmla="*/ 2124249 h 4947518"/>
              <a:gd name="connsiteX36" fmla="*/ 4824096 w 6195407"/>
              <a:gd name="connsiteY36" fmla="*/ 612776 h 4947518"/>
              <a:gd name="connsiteX37" fmla="*/ 5319396 w 6195407"/>
              <a:gd name="connsiteY37" fmla="*/ 612776 h 4947518"/>
              <a:gd name="connsiteX38" fmla="*/ 5319396 w 6195407"/>
              <a:gd name="connsiteY38" fmla="*/ 1108076 h 4947518"/>
              <a:gd name="connsiteX39" fmla="*/ 4824096 w 6195407"/>
              <a:gd name="connsiteY39" fmla="*/ 1108076 h 4947518"/>
              <a:gd name="connsiteX40" fmla="*/ 1877695 w 6195407"/>
              <a:gd name="connsiteY40" fmla="*/ 330202 h 4947518"/>
              <a:gd name="connsiteX41" fmla="*/ 3674744 w 6195407"/>
              <a:gd name="connsiteY41" fmla="*/ 330202 h 4947518"/>
              <a:gd name="connsiteX42" fmla="*/ 3674744 w 6195407"/>
              <a:gd name="connsiteY42" fmla="*/ 2127251 h 4947518"/>
              <a:gd name="connsiteX43" fmla="*/ 1877695 w 6195407"/>
              <a:gd name="connsiteY43" fmla="*/ 2127251 h 4947518"/>
              <a:gd name="connsiteX44" fmla="*/ 3769995 w 6195407"/>
              <a:gd name="connsiteY44" fmla="*/ 146051 h 4947518"/>
              <a:gd name="connsiteX45" fmla="*/ 4732020 w 6195407"/>
              <a:gd name="connsiteY45" fmla="*/ 146051 h 4947518"/>
              <a:gd name="connsiteX46" fmla="*/ 4732020 w 6195407"/>
              <a:gd name="connsiteY46" fmla="*/ 1108076 h 4947518"/>
              <a:gd name="connsiteX47" fmla="*/ 3769995 w 6195407"/>
              <a:gd name="connsiteY47" fmla="*/ 1108076 h 4947518"/>
              <a:gd name="connsiteX48" fmla="*/ 1137920 w 6195407"/>
              <a:gd name="connsiteY48" fmla="*/ 0 h 4947518"/>
              <a:gd name="connsiteX49" fmla="*/ 1782446 w 6195407"/>
              <a:gd name="connsiteY49" fmla="*/ 0 h 4947518"/>
              <a:gd name="connsiteX50" fmla="*/ 1782446 w 6195407"/>
              <a:gd name="connsiteY50" fmla="*/ 644526 h 4947518"/>
              <a:gd name="connsiteX51" fmla="*/ 1137920 w 6195407"/>
              <a:gd name="connsiteY51" fmla="*/ 644526 h 4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195407" h="4947518">
                <a:moveTo>
                  <a:pt x="1651289" y="4330587"/>
                </a:moveTo>
                <a:lnTo>
                  <a:pt x="2143702" y="4330587"/>
                </a:lnTo>
                <a:lnTo>
                  <a:pt x="2143702" y="4823000"/>
                </a:lnTo>
                <a:lnTo>
                  <a:pt x="1651289" y="4823000"/>
                </a:lnTo>
                <a:close/>
                <a:moveTo>
                  <a:pt x="5086639" y="3720987"/>
                </a:moveTo>
                <a:lnTo>
                  <a:pt x="5608320" y="3720987"/>
                </a:lnTo>
                <a:lnTo>
                  <a:pt x="5608320" y="4242668"/>
                </a:lnTo>
                <a:lnTo>
                  <a:pt x="5086639" y="4242668"/>
                </a:lnTo>
                <a:close/>
                <a:moveTo>
                  <a:pt x="3769014" y="3720987"/>
                </a:moveTo>
                <a:lnTo>
                  <a:pt x="4995545" y="3720987"/>
                </a:lnTo>
                <a:lnTo>
                  <a:pt x="4995545" y="4947518"/>
                </a:lnTo>
                <a:lnTo>
                  <a:pt x="3769014" y="4947518"/>
                </a:lnTo>
                <a:close/>
                <a:moveTo>
                  <a:pt x="0" y="3262804"/>
                </a:moveTo>
                <a:lnTo>
                  <a:pt x="1562793" y="3262804"/>
                </a:lnTo>
                <a:lnTo>
                  <a:pt x="1562793" y="4825597"/>
                </a:lnTo>
                <a:lnTo>
                  <a:pt x="0" y="4825597"/>
                </a:lnTo>
                <a:close/>
                <a:moveTo>
                  <a:pt x="0" y="2647663"/>
                </a:moveTo>
                <a:lnTo>
                  <a:pt x="520931" y="2647663"/>
                </a:lnTo>
                <a:lnTo>
                  <a:pt x="520931" y="3168594"/>
                </a:lnTo>
                <a:lnTo>
                  <a:pt x="0" y="3168594"/>
                </a:lnTo>
                <a:close/>
                <a:moveTo>
                  <a:pt x="615142" y="2223310"/>
                </a:moveTo>
                <a:lnTo>
                  <a:pt x="1557251" y="2223310"/>
                </a:lnTo>
                <a:lnTo>
                  <a:pt x="1557251" y="3165419"/>
                </a:lnTo>
                <a:lnTo>
                  <a:pt x="615142" y="3165419"/>
                </a:lnTo>
                <a:close/>
                <a:moveTo>
                  <a:pt x="1657004" y="2222675"/>
                </a:moveTo>
                <a:lnTo>
                  <a:pt x="3672494" y="2222675"/>
                </a:lnTo>
                <a:lnTo>
                  <a:pt x="3672494" y="4238165"/>
                </a:lnTo>
                <a:lnTo>
                  <a:pt x="1657004" y="4238165"/>
                </a:lnTo>
                <a:close/>
                <a:moveTo>
                  <a:pt x="3765839" y="1197151"/>
                </a:moveTo>
                <a:lnTo>
                  <a:pt x="6195407" y="1197151"/>
                </a:lnTo>
                <a:lnTo>
                  <a:pt x="6195407" y="3626719"/>
                </a:lnTo>
                <a:lnTo>
                  <a:pt x="3765839" y="3626719"/>
                </a:lnTo>
                <a:close/>
                <a:moveTo>
                  <a:pt x="397971" y="739775"/>
                </a:moveTo>
                <a:lnTo>
                  <a:pt x="1782446" y="739775"/>
                </a:lnTo>
                <a:lnTo>
                  <a:pt x="1782446" y="2124249"/>
                </a:lnTo>
                <a:lnTo>
                  <a:pt x="397971" y="2124249"/>
                </a:lnTo>
                <a:close/>
                <a:moveTo>
                  <a:pt x="4824096" y="612776"/>
                </a:moveTo>
                <a:lnTo>
                  <a:pt x="5319396" y="612776"/>
                </a:lnTo>
                <a:lnTo>
                  <a:pt x="5319396" y="1108076"/>
                </a:lnTo>
                <a:lnTo>
                  <a:pt x="4824096" y="1108076"/>
                </a:lnTo>
                <a:close/>
                <a:moveTo>
                  <a:pt x="1877695" y="330202"/>
                </a:moveTo>
                <a:lnTo>
                  <a:pt x="3674744" y="330202"/>
                </a:lnTo>
                <a:lnTo>
                  <a:pt x="3674744" y="2127251"/>
                </a:lnTo>
                <a:lnTo>
                  <a:pt x="1877695" y="2127251"/>
                </a:lnTo>
                <a:close/>
                <a:moveTo>
                  <a:pt x="3769995" y="146051"/>
                </a:moveTo>
                <a:lnTo>
                  <a:pt x="4732020" y="146051"/>
                </a:lnTo>
                <a:lnTo>
                  <a:pt x="4732020" y="1108076"/>
                </a:lnTo>
                <a:lnTo>
                  <a:pt x="3769995" y="1108076"/>
                </a:lnTo>
                <a:close/>
                <a:moveTo>
                  <a:pt x="1137920" y="0"/>
                </a:moveTo>
                <a:lnTo>
                  <a:pt x="1782446" y="0"/>
                </a:lnTo>
                <a:lnTo>
                  <a:pt x="1782446" y="644526"/>
                </a:lnTo>
                <a:lnTo>
                  <a:pt x="1137920" y="6445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98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DA9C074-26A0-834F-AB3C-EA07BAEB1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964" y="1214244"/>
            <a:ext cx="1792461" cy="1792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2E7AFD3C-7774-AA40-9508-79AFC2A5E1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57825" y="1625580"/>
            <a:ext cx="1381125" cy="1381125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8691B81-DFA1-084C-AD98-2C6251FEC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27914" y="2081019"/>
            <a:ext cx="2427461" cy="2427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85071CC-7AB7-3B41-8E19-34C7DF8631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519" y="3106544"/>
            <a:ext cx="2014731" cy="20147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0B52885-2AE0-D049-9BEB-619D06F2AB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9169" y="4147944"/>
            <a:ext cx="1557531" cy="15575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4918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1D4C2E-7175-D14A-B778-AB39E5CF2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8118" y="1143534"/>
            <a:ext cx="2426660" cy="24266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232B5E-A6CD-C747-9932-C37B4B48EB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5553" y="784496"/>
            <a:ext cx="2794294" cy="279429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345CDB-3BB2-6F4D-AFA3-8F70C4D9C7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1857" y="1704437"/>
            <a:ext cx="3881715" cy="38817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E3F056-C2ED-034D-8D92-D40B35E69E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129" y="2062790"/>
            <a:ext cx="3169300" cy="31693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510A4C3-0DFE-FB4F-AEAB-86DD7F44FB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5440" y="3704787"/>
            <a:ext cx="2330760" cy="23307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9C9B5-C72C-324C-88A0-5F771DB49D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7962" y="3704787"/>
            <a:ext cx="2228124" cy="222812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904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4435DD9-6E04-F046-9F3A-C1CC61D8D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5238" y="785893"/>
            <a:ext cx="9623894" cy="5254065"/>
          </a:xfrm>
          <a:custGeom>
            <a:avLst/>
            <a:gdLst>
              <a:gd name="connsiteX0" fmla="*/ 4401854 w 9623894"/>
              <a:gd name="connsiteY0" fmla="*/ 3733799 h 5254065"/>
              <a:gd name="connsiteX1" fmla="*/ 4674624 w 9623894"/>
              <a:gd name="connsiteY1" fmla="*/ 4006569 h 5254065"/>
              <a:gd name="connsiteX2" fmla="*/ 4401854 w 9623894"/>
              <a:gd name="connsiteY2" fmla="*/ 4279339 h 5254065"/>
              <a:gd name="connsiteX3" fmla="*/ 4129084 w 9623894"/>
              <a:gd name="connsiteY3" fmla="*/ 4006569 h 5254065"/>
              <a:gd name="connsiteX4" fmla="*/ 1214155 w 9623894"/>
              <a:gd name="connsiteY4" fmla="*/ 2924175 h 5254065"/>
              <a:gd name="connsiteX5" fmla="*/ 2379100 w 9623894"/>
              <a:gd name="connsiteY5" fmla="*/ 4089120 h 5254065"/>
              <a:gd name="connsiteX6" fmla="*/ 1214155 w 9623894"/>
              <a:gd name="connsiteY6" fmla="*/ 5254065 h 5254065"/>
              <a:gd name="connsiteX7" fmla="*/ 49210 w 9623894"/>
              <a:gd name="connsiteY7" fmla="*/ 4089120 h 5254065"/>
              <a:gd name="connsiteX8" fmla="*/ 5221004 w 9623894"/>
              <a:gd name="connsiteY8" fmla="*/ 2921399 h 5254065"/>
              <a:gd name="connsiteX9" fmla="*/ 5976654 w 9623894"/>
              <a:gd name="connsiteY9" fmla="*/ 3677049 h 5254065"/>
              <a:gd name="connsiteX10" fmla="*/ 5221004 w 9623894"/>
              <a:gd name="connsiteY10" fmla="*/ 4432698 h 5254065"/>
              <a:gd name="connsiteX11" fmla="*/ 4465354 w 9623894"/>
              <a:gd name="connsiteY11" fmla="*/ 3677049 h 5254065"/>
              <a:gd name="connsiteX12" fmla="*/ 8509209 w 9623894"/>
              <a:gd name="connsiteY12" fmla="*/ 2917838 h 5254065"/>
              <a:gd name="connsiteX13" fmla="*/ 9623894 w 9623894"/>
              <a:gd name="connsiteY13" fmla="*/ 4032524 h 5254065"/>
              <a:gd name="connsiteX14" fmla="*/ 8509209 w 9623894"/>
              <a:gd name="connsiteY14" fmla="*/ 5147210 h 5254065"/>
              <a:gd name="connsiteX15" fmla="*/ 7394524 w 9623894"/>
              <a:gd name="connsiteY15" fmla="*/ 4032524 h 5254065"/>
              <a:gd name="connsiteX16" fmla="*/ 782357 w 9623894"/>
              <a:gd name="connsiteY16" fmla="*/ 2489200 h 5254065"/>
              <a:gd name="connsiteX17" fmla="*/ 1148790 w 9623894"/>
              <a:gd name="connsiteY17" fmla="*/ 2855634 h 5254065"/>
              <a:gd name="connsiteX18" fmla="*/ 782358 w 9623894"/>
              <a:gd name="connsiteY18" fmla="*/ 3222066 h 5254065"/>
              <a:gd name="connsiteX19" fmla="*/ 415923 w 9623894"/>
              <a:gd name="connsiteY19" fmla="*/ 2855634 h 5254065"/>
              <a:gd name="connsiteX20" fmla="*/ 6868832 w 9623894"/>
              <a:gd name="connsiteY20" fmla="*/ 1276350 h 5254065"/>
              <a:gd name="connsiteX21" fmla="*/ 8451289 w 9623894"/>
              <a:gd name="connsiteY21" fmla="*/ 2858806 h 5254065"/>
              <a:gd name="connsiteX22" fmla="*/ 6868832 w 9623894"/>
              <a:gd name="connsiteY22" fmla="*/ 4441263 h 5254065"/>
              <a:gd name="connsiteX23" fmla="*/ 5286375 w 9623894"/>
              <a:gd name="connsiteY23" fmla="*/ 2858806 h 5254065"/>
              <a:gd name="connsiteX24" fmla="*/ 7558784 w 9623894"/>
              <a:gd name="connsiteY24" fmla="*/ 1203017 h 5254065"/>
              <a:gd name="connsiteX25" fmla="*/ 7882280 w 9623894"/>
              <a:gd name="connsiteY25" fmla="*/ 1526511 h 5254065"/>
              <a:gd name="connsiteX26" fmla="*/ 7558784 w 9623894"/>
              <a:gd name="connsiteY26" fmla="*/ 1850007 h 5254065"/>
              <a:gd name="connsiteX27" fmla="*/ 7235288 w 9623894"/>
              <a:gd name="connsiteY27" fmla="*/ 1526512 h 5254065"/>
              <a:gd name="connsiteX28" fmla="*/ 8496510 w 9623894"/>
              <a:gd name="connsiteY28" fmla="*/ 1038241 h 5254065"/>
              <a:gd name="connsiteX29" fmla="*/ 9373070 w 9623894"/>
              <a:gd name="connsiteY29" fmla="*/ 1914800 h 5254065"/>
              <a:gd name="connsiteX30" fmla="*/ 8496510 w 9623894"/>
              <a:gd name="connsiteY30" fmla="*/ 2791361 h 5254065"/>
              <a:gd name="connsiteX31" fmla="*/ 7619949 w 9623894"/>
              <a:gd name="connsiteY31" fmla="*/ 1914800 h 5254065"/>
              <a:gd name="connsiteX32" fmla="*/ 3217581 w 9623894"/>
              <a:gd name="connsiteY32" fmla="*/ 920750 h 5254065"/>
              <a:gd name="connsiteX33" fmla="*/ 5152463 w 9623894"/>
              <a:gd name="connsiteY33" fmla="*/ 2855632 h 5254065"/>
              <a:gd name="connsiteX34" fmla="*/ 3217581 w 9623894"/>
              <a:gd name="connsiteY34" fmla="*/ 4790514 h 5254065"/>
              <a:gd name="connsiteX35" fmla="*/ 1282701 w 9623894"/>
              <a:gd name="connsiteY35" fmla="*/ 2855632 h 5254065"/>
              <a:gd name="connsiteX36" fmla="*/ 3757331 w 9623894"/>
              <a:gd name="connsiteY36" fmla="*/ 654052 h 5254065"/>
              <a:gd name="connsiteX37" fmla="*/ 4093598 w 9623894"/>
              <a:gd name="connsiteY37" fmla="*/ 990321 h 5254065"/>
              <a:gd name="connsiteX38" fmla="*/ 3757330 w 9623894"/>
              <a:gd name="connsiteY38" fmla="*/ 1326588 h 5254065"/>
              <a:gd name="connsiteX39" fmla="*/ 3421063 w 9623894"/>
              <a:gd name="connsiteY39" fmla="*/ 990321 h 5254065"/>
              <a:gd name="connsiteX40" fmla="*/ 1217332 w 9623894"/>
              <a:gd name="connsiteY40" fmla="*/ 355602 h 5254065"/>
              <a:gd name="connsiteX41" fmla="*/ 2434663 w 9623894"/>
              <a:gd name="connsiteY41" fmla="*/ 1572933 h 5254065"/>
              <a:gd name="connsiteX42" fmla="*/ 1217332 w 9623894"/>
              <a:gd name="connsiteY42" fmla="*/ 2790264 h 5254065"/>
              <a:gd name="connsiteX43" fmla="*/ 0 w 9623894"/>
              <a:gd name="connsiteY43" fmla="*/ 1572932 h 5254065"/>
              <a:gd name="connsiteX44" fmla="*/ 2500033 w 9623894"/>
              <a:gd name="connsiteY44" fmla="*/ 200028 h 5254065"/>
              <a:gd name="connsiteX45" fmla="*/ 3152212 w 9623894"/>
              <a:gd name="connsiteY45" fmla="*/ 852209 h 5254065"/>
              <a:gd name="connsiteX46" fmla="*/ 2500033 w 9623894"/>
              <a:gd name="connsiteY46" fmla="*/ 1504389 h 5254065"/>
              <a:gd name="connsiteX47" fmla="*/ 1847851 w 9623894"/>
              <a:gd name="connsiteY47" fmla="*/ 852209 h 5254065"/>
              <a:gd name="connsiteX48" fmla="*/ 5221007 w 9623894"/>
              <a:gd name="connsiteY48" fmla="*/ 0 h 5254065"/>
              <a:gd name="connsiteX49" fmla="*/ 6616138 w 9623894"/>
              <a:gd name="connsiteY49" fmla="*/ 1395131 h 5254065"/>
              <a:gd name="connsiteX50" fmla="*/ 5221007 w 9623894"/>
              <a:gd name="connsiteY50" fmla="*/ 2790263 h 5254065"/>
              <a:gd name="connsiteX51" fmla="*/ 3825875 w 9623894"/>
              <a:gd name="connsiteY51" fmla="*/ 1395131 h 525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623894" h="5254065">
                <a:moveTo>
                  <a:pt x="4401854" y="3733799"/>
                </a:moveTo>
                <a:lnTo>
                  <a:pt x="4674624" y="4006569"/>
                </a:lnTo>
                <a:lnTo>
                  <a:pt x="4401854" y="4279339"/>
                </a:lnTo>
                <a:lnTo>
                  <a:pt x="4129084" y="4006569"/>
                </a:lnTo>
                <a:close/>
                <a:moveTo>
                  <a:pt x="1214155" y="2924175"/>
                </a:moveTo>
                <a:lnTo>
                  <a:pt x="2379100" y="4089120"/>
                </a:lnTo>
                <a:lnTo>
                  <a:pt x="1214155" y="5254065"/>
                </a:lnTo>
                <a:lnTo>
                  <a:pt x="49210" y="4089120"/>
                </a:lnTo>
                <a:close/>
                <a:moveTo>
                  <a:pt x="5221004" y="2921399"/>
                </a:moveTo>
                <a:lnTo>
                  <a:pt x="5976654" y="3677049"/>
                </a:lnTo>
                <a:lnTo>
                  <a:pt x="5221004" y="4432698"/>
                </a:lnTo>
                <a:lnTo>
                  <a:pt x="4465354" y="3677049"/>
                </a:lnTo>
                <a:close/>
                <a:moveTo>
                  <a:pt x="8509209" y="2917838"/>
                </a:moveTo>
                <a:lnTo>
                  <a:pt x="9623894" y="4032524"/>
                </a:lnTo>
                <a:lnTo>
                  <a:pt x="8509209" y="5147210"/>
                </a:lnTo>
                <a:lnTo>
                  <a:pt x="7394524" y="4032524"/>
                </a:lnTo>
                <a:close/>
                <a:moveTo>
                  <a:pt x="782357" y="2489200"/>
                </a:moveTo>
                <a:lnTo>
                  <a:pt x="1148790" y="2855634"/>
                </a:lnTo>
                <a:lnTo>
                  <a:pt x="782358" y="3222066"/>
                </a:lnTo>
                <a:lnTo>
                  <a:pt x="415923" y="2855634"/>
                </a:lnTo>
                <a:close/>
                <a:moveTo>
                  <a:pt x="6868832" y="1276350"/>
                </a:moveTo>
                <a:lnTo>
                  <a:pt x="8451289" y="2858806"/>
                </a:lnTo>
                <a:lnTo>
                  <a:pt x="6868832" y="4441263"/>
                </a:lnTo>
                <a:lnTo>
                  <a:pt x="5286375" y="2858806"/>
                </a:lnTo>
                <a:close/>
                <a:moveTo>
                  <a:pt x="7558784" y="1203017"/>
                </a:moveTo>
                <a:lnTo>
                  <a:pt x="7882280" y="1526511"/>
                </a:lnTo>
                <a:lnTo>
                  <a:pt x="7558784" y="1850007"/>
                </a:lnTo>
                <a:lnTo>
                  <a:pt x="7235288" y="1526512"/>
                </a:lnTo>
                <a:close/>
                <a:moveTo>
                  <a:pt x="8496510" y="1038241"/>
                </a:moveTo>
                <a:lnTo>
                  <a:pt x="9373070" y="1914800"/>
                </a:lnTo>
                <a:lnTo>
                  <a:pt x="8496510" y="2791361"/>
                </a:lnTo>
                <a:lnTo>
                  <a:pt x="7619949" y="1914800"/>
                </a:lnTo>
                <a:close/>
                <a:moveTo>
                  <a:pt x="3217581" y="920750"/>
                </a:moveTo>
                <a:lnTo>
                  <a:pt x="5152463" y="2855632"/>
                </a:lnTo>
                <a:lnTo>
                  <a:pt x="3217581" y="4790514"/>
                </a:lnTo>
                <a:lnTo>
                  <a:pt x="1282701" y="2855632"/>
                </a:lnTo>
                <a:close/>
                <a:moveTo>
                  <a:pt x="3757331" y="654052"/>
                </a:moveTo>
                <a:lnTo>
                  <a:pt x="4093598" y="990321"/>
                </a:lnTo>
                <a:lnTo>
                  <a:pt x="3757330" y="1326588"/>
                </a:lnTo>
                <a:lnTo>
                  <a:pt x="3421063" y="990321"/>
                </a:lnTo>
                <a:close/>
                <a:moveTo>
                  <a:pt x="1217332" y="355602"/>
                </a:moveTo>
                <a:lnTo>
                  <a:pt x="2434663" y="1572933"/>
                </a:lnTo>
                <a:lnTo>
                  <a:pt x="1217332" y="2790264"/>
                </a:lnTo>
                <a:lnTo>
                  <a:pt x="0" y="1572932"/>
                </a:lnTo>
                <a:close/>
                <a:moveTo>
                  <a:pt x="2500033" y="200028"/>
                </a:moveTo>
                <a:lnTo>
                  <a:pt x="3152212" y="852209"/>
                </a:lnTo>
                <a:lnTo>
                  <a:pt x="2500033" y="1504389"/>
                </a:lnTo>
                <a:lnTo>
                  <a:pt x="1847851" y="852209"/>
                </a:lnTo>
                <a:close/>
                <a:moveTo>
                  <a:pt x="5221007" y="0"/>
                </a:moveTo>
                <a:lnTo>
                  <a:pt x="6616138" y="1395131"/>
                </a:lnTo>
                <a:lnTo>
                  <a:pt x="5221007" y="2790263"/>
                </a:lnTo>
                <a:lnTo>
                  <a:pt x="3825875" y="13951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88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CC277C-4799-2A4C-B01E-70183F45B0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3751" y="850855"/>
            <a:ext cx="5470568" cy="5128475"/>
          </a:xfrm>
          <a:custGeom>
            <a:avLst/>
            <a:gdLst>
              <a:gd name="connsiteX0" fmla="*/ 2428493 w 5470568"/>
              <a:gd name="connsiteY0" fmla="*/ 4102103 h 5128475"/>
              <a:gd name="connsiteX1" fmla="*/ 2748005 w 5470568"/>
              <a:gd name="connsiteY1" fmla="*/ 4421615 h 5128475"/>
              <a:gd name="connsiteX2" fmla="*/ 2428493 w 5470568"/>
              <a:gd name="connsiteY2" fmla="*/ 4741127 h 5128475"/>
              <a:gd name="connsiteX3" fmla="*/ 2108982 w 5470568"/>
              <a:gd name="connsiteY3" fmla="*/ 4421615 h 5128475"/>
              <a:gd name="connsiteX4" fmla="*/ 3574669 w 5470568"/>
              <a:gd name="connsiteY4" fmla="*/ 3733801 h 5128475"/>
              <a:gd name="connsiteX5" fmla="*/ 4106905 w 5470568"/>
              <a:gd name="connsiteY5" fmla="*/ 4266038 h 5128475"/>
              <a:gd name="connsiteX6" fmla="*/ 3574669 w 5470568"/>
              <a:gd name="connsiteY6" fmla="*/ 4798274 h 5128475"/>
              <a:gd name="connsiteX7" fmla="*/ 3042433 w 5470568"/>
              <a:gd name="connsiteY7" fmla="*/ 4266038 h 5128475"/>
              <a:gd name="connsiteX8" fmla="*/ 1275968 w 5470568"/>
              <a:gd name="connsiteY8" fmla="*/ 2952752 h 5128475"/>
              <a:gd name="connsiteX9" fmla="*/ 2363829 w 5470568"/>
              <a:gd name="connsiteY9" fmla="*/ 4040614 h 5128475"/>
              <a:gd name="connsiteX10" fmla="*/ 1275968 w 5470568"/>
              <a:gd name="connsiteY10" fmla="*/ 5128475 h 5128475"/>
              <a:gd name="connsiteX11" fmla="*/ 188107 w 5470568"/>
              <a:gd name="connsiteY11" fmla="*/ 4040614 h 5128475"/>
              <a:gd name="connsiteX12" fmla="*/ 4555743 w 5470568"/>
              <a:gd name="connsiteY12" fmla="*/ 2752726 h 5128475"/>
              <a:gd name="connsiteX13" fmla="*/ 5470568 w 5470568"/>
              <a:gd name="connsiteY13" fmla="*/ 3667551 h 5128475"/>
              <a:gd name="connsiteX14" fmla="*/ 4555744 w 5470568"/>
              <a:gd name="connsiteY14" fmla="*/ 4582375 h 5128475"/>
              <a:gd name="connsiteX15" fmla="*/ 3640919 w 5470568"/>
              <a:gd name="connsiteY15" fmla="*/ 3667550 h 5128475"/>
              <a:gd name="connsiteX16" fmla="*/ 4990718 w 5470568"/>
              <a:gd name="connsiteY16" fmla="*/ 2314577 h 5128475"/>
              <a:gd name="connsiteX17" fmla="*/ 5361031 w 5470568"/>
              <a:gd name="connsiteY17" fmla="*/ 2684889 h 5128475"/>
              <a:gd name="connsiteX18" fmla="*/ 4990719 w 5470568"/>
              <a:gd name="connsiteY18" fmla="*/ 3055200 h 5128475"/>
              <a:gd name="connsiteX19" fmla="*/ 4620406 w 5470568"/>
              <a:gd name="connsiteY19" fmla="*/ 2684889 h 5128475"/>
              <a:gd name="connsiteX20" fmla="*/ 669544 w 5470568"/>
              <a:gd name="connsiteY20" fmla="*/ 2085977 h 5128475"/>
              <a:gd name="connsiteX21" fmla="*/ 1339086 w 5470568"/>
              <a:gd name="connsiteY21" fmla="*/ 2755520 h 5128475"/>
              <a:gd name="connsiteX22" fmla="*/ 669544 w 5470568"/>
              <a:gd name="connsiteY22" fmla="*/ 3425063 h 5128475"/>
              <a:gd name="connsiteX23" fmla="*/ 0 w 5470568"/>
              <a:gd name="connsiteY23" fmla="*/ 2755520 h 5128475"/>
              <a:gd name="connsiteX24" fmla="*/ 355219 w 5470568"/>
              <a:gd name="connsiteY24" fmla="*/ 1774827 h 5128475"/>
              <a:gd name="connsiteX25" fmla="*/ 600118 w 5470568"/>
              <a:gd name="connsiteY25" fmla="*/ 2019727 h 5128475"/>
              <a:gd name="connsiteX26" fmla="*/ 355219 w 5470568"/>
              <a:gd name="connsiteY26" fmla="*/ 2264626 h 5128475"/>
              <a:gd name="connsiteX27" fmla="*/ 110320 w 5470568"/>
              <a:gd name="connsiteY27" fmla="*/ 2019727 h 5128475"/>
              <a:gd name="connsiteX28" fmla="*/ 2815844 w 5470568"/>
              <a:gd name="connsiteY28" fmla="*/ 1412876 h 5128475"/>
              <a:gd name="connsiteX29" fmla="*/ 4286294 w 5470568"/>
              <a:gd name="connsiteY29" fmla="*/ 2883326 h 5128475"/>
              <a:gd name="connsiteX30" fmla="*/ 2815844 w 5470568"/>
              <a:gd name="connsiteY30" fmla="*/ 4353776 h 5128475"/>
              <a:gd name="connsiteX31" fmla="*/ 1345395 w 5470568"/>
              <a:gd name="connsiteY31" fmla="*/ 2883326 h 5128475"/>
              <a:gd name="connsiteX32" fmla="*/ 4355719 w 5470568"/>
              <a:gd name="connsiteY32" fmla="*/ 631826 h 5128475"/>
              <a:gd name="connsiteX33" fmla="*/ 5448344 w 5470568"/>
              <a:gd name="connsiteY33" fmla="*/ 1724450 h 5128475"/>
              <a:gd name="connsiteX34" fmla="*/ 4355718 w 5470568"/>
              <a:gd name="connsiteY34" fmla="*/ 2817076 h 5128475"/>
              <a:gd name="connsiteX35" fmla="*/ 3263093 w 5470568"/>
              <a:gd name="connsiteY35" fmla="*/ 1724451 h 5128475"/>
              <a:gd name="connsiteX36" fmla="*/ 2377693 w 5470568"/>
              <a:gd name="connsiteY36" fmla="*/ 276227 h 5128475"/>
              <a:gd name="connsiteX37" fmla="*/ 2662280 w 5470568"/>
              <a:gd name="connsiteY37" fmla="*/ 560815 h 5128475"/>
              <a:gd name="connsiteX38" fmla="*/ 2377693 w 5470568"/>
              <a:gd name="connsiteY38" fmla="*/ 845401 h 5128475"/>
              <a:gd name="connsiteX39" fmla="*/ 2093106 w 5470568"/>
              <a:gd name="connsiteY39" fmla="*/ 560815 h 5128475"/>
              <a:gd name="connsiteX40" fmla="*/ 3193669 w 5470568"/>
              <a:gd name="connsiteY40" fmla="*/ 165101 h 5128475"/>
              <a:gd name="connsiteX41" fmla="*/ 3943393 w 5470568"/>
              <a:gd name="connsiteY41" fmla="*/ 914826 h 5128475"/>
              <a:gd name="connsiteX42" fmla="*/ 3193668 w 5470568"/>
              <a:gd name="connsiteY42" fmla="*/ 1664550 h 5128475"/>
              <a:gd name="connsiteX43" fmla="*/ 2443944 w 5470568"/>
              <a:gd name="connsiteY43" fmla="*/ 914826 h 5128475"/>
              <a:gd name="connsiteX44" fmla="*/ 1399792 w 5470568"/>
              <a:gd name="connsiteY44" fmla="*/ 0 h 5128475"/>
              <a:gd name="connsiteX45" fmla="*/ 2741656 w 5470568"/>
              <a:gd name="connsiteY45" fmla="*/ 1341863 h 5128475"/>
              <a:gd name="connsiteX46" fmla="*/ 1399792 w 5470568"/>
              <a:gd name="connsiteY46" fmla="*/ 2683726 h 5128475"/>
              <a:gd name="connsiteX47" fmla="*/ 57929 w 5470568"/>
              <a:gd name="connsiteY47" fmla="*/ 1341863 h 512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0568" h="5128475">
                <a:moveTo>
                  <a:pt x="2428493" y="4102103"/>
                </a:moveTo>
                <a:lnTo>
                  <a:pt x="2748005" y="4421615"/>
                </a:lnTo>
                <a:lnTo>
                  <a:pt x="2428493" y="4741127"/>
                </a:lnTo>
                <a:lnTo>
                  <a:pt x="2108982" y="4421615"/>
                </a:lnTo>
                <a:close/>
                <a:moveTo>
                  <a:pt x="3574669" y="3733801"/>
                </a:moveTo>
                <a:lnTo>
                  <a:pt x="4106905" y="4266038"/>
                </a:lnTo>
                <a:lnTo>
                  <a:pt x="3574669" y="4798274"/>
                </a:lnTo>
                <a:lnTo>
                  <a:pt x="3042433" y="4266038"/>
                </a:lnTo>
                <a:close/>
                <a:moveTo>
                  <a:pt x="1275968" y="2952752"/>
                </a:moveTo>
                <a:lnTo>
                  <a:pt x="2363829" y="4040614"/>
                </a:lnTo>
                <a:lnTo>
                  <a:pt x="1275968" y="5128475"/>
                </a:lnTo>
                <a:lnTo>
                  <a:pt x="188107" y="4040614"/>
                </a:lnTo>
                <a:close/>
                <a:moveTo>
                  <a:pt x="4555743" y="2752726"/>
                </a:moveTo>
                <a:lnTo>
                  <a:pt x="5470568" y="3667551"/>
                </a:lnTo>
                <a:lnTo>
                  <a:pt x="4555744" y="4582375"/>
                </a:lnTo>
                <a:lnTo>
                  <a:pt x="3640919" y="3667550"/>
                </a:lnTo>
                <a:close/>
                <a:moveTo>
                  <a:pt x="4990718" y="2314577"/>
                </a:moveTo>
                <a:lnTo>
                  <a:pt x="5361031" y="2684889"/>
                </a:lnTo>
                <a:lnTo>
                  <a:pt x="4990719" y="3055200"/>
                </a:lnTo>
                <a:lnTo>
                  <a:pt x="4620406" y="2684889"/>
                </a:lnTo>
                <a:close/>
                <a:moveTo>
                  <a:pt x="669544" y="2085977"/>
                </a:moveTo>
                <a:lnTo>
                  <a:pt x="1339086" y="2755520"/>
                </a:lnTo>
                <a:lnTo>
                  <a:pt x="669544" y="3425063"/>
                </a:lnTo>
                <a:lnTo>
                  <a:pt x="0" y="2755520"/>
                </a:lnTo>
                <a:close/>
                <a:moveTo>
                  <a:pt x="355219" y="1774827"/>
                </a:moveTo>
                <a:lnTo>
                  <a:pt x="600118" y="2019727"/>
                </a:lnTo>
                <a:lnTo>
                  <a:pt x="355219" y="2264626"/>
                </a:lnTo>
                <a:lnTo>
                  <a:pt x="110320" y="2019727"/>
                </a:lnTo>
                <a:close/>
                <a:moveTo>
                  <a:pt x="2815844" y="1412876"/>
                </a:moveTo>
                <a:lnTo>
                  <a:pt x="4286294" y="2883326"/>
                </a:lnTo>
                <a:lnTo>
                  <a:pt x="2815844" y="4353776"/>
                </a:lnTo>
                <a:lnTo>
                  <a:pt x="1345395" y="2883326"/>
                </a:lnTo>
                <a:close/>
                <a:moveTo>
                  <a:pt x="4355719" y="631826"/>
                </a:moveTo>
                <a:lnTo>
                  <a:pt x="5448344" y="1724450"/>
                </a:lnTo>
                <a:lnTo>
                  <a:pt x="4355718" y="2817076"/>
                </a:lnTo>
                <a:lnTo>
                  <a:pt x="3263093" y="1724451"/>
                </a:lnTo>
                <a:close/>
                <a:moveTo>
                  <a:pt x="2377693" y="276227"/>
                </a:moveTo>
                <a:lnTo>
                  <a:pt x="2662280" y="560815"/>
                </a:lnTo>
                <a:lnTo>
                  <a:pt x="2377693" y="845401"/>
                </a:lnTo>
                <a:lnTo>
                  <a:pt x="2093106" y="560815"/>
                </a:lnTo>
                <a:close/>
                <a:moveTo>
                  <a:pt x="3193669" y="165101"/>
                </a:moveTo>
                <a:lnTo>
                  <a:pt x="3943393" y="914826"/>
                </a:lnTo>
                <a:lnTo>
                  <a:pt x="3193668" y="1664550"/>
                </a:lnTo>
                <a:lnTo>
                  <a:pt x="2443944" y="914826"/>
                </a:lnTo>
                <a:close/>
                <a:moveTo>
                  <a:pt x="1399792" y="0"/>
                </a:moveTo>
                <a:lnTo>
                  <a:pt x="2741656" y="1341863"/>
                </a:lnTo>
                <a:lnTo>
                  <a:pt x="1399792" y="2683726"/>
                </a:lnTo>
                <a:lnTo>
                  <a:pt x="57929" y="13418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045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AF8086-F107-1441-A199-37A006C5E2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650" y="1"/>
            <a:ext cx="4079875" cy="342582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EA8F79-206C-B044-BCC0-CC41BADCE8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186A71C-B09B-2F46-B61E-040AF18744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36578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523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D8C68A-127E-5048-A757-92E72397B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1735" y="855359"/>
            <a:ext cx="2688815" cy="26888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128D037-E690-F64E-96D0-42C4A23EB0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5750" y="1010934"/>
            <a:ext cx="1506841" cy="1506841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CD0ACFB-5D3D-E345-8672-C223E1C4AC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4900" y="1484009"/>
            <a:ext cx="2183116" cy="218311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77066FF-B4DC-6841-85CC-3C99EE1B3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4025" y="2261884"/>
            <a:ext cx="2949575" cy="294957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07475F-E230-044C-8152-6322AE14DB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6375" y="3601734"/>
            <a:ext cx="1828800" cy="18288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FF9AEBC-239D-EC4C-857D-B7B0FD267A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38325" y="3801759"/>
            <a:ext cx="2171700" cy="21717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6686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519BE3D-560C-484B-8505-C16A0FF842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1709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035742F-DD23-B14B-9DBF-E8803069B6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1382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0EA212-81AC-C547-A3CB-1C888C77D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055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77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96FFABE-DF6F-0E48-AD8E-D05735FB3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2452" y="110836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F8F1F49-3389-2B42-87A5-4E206A333A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92831" y="62622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BE6A6F6-DECA-194F-8878-6F9AD2699E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16583" y="119703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7727D3F-3E25-C547-85A8-E7A89C2DA3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51420" y="1784465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24B4E7-2DC3-CF4C-BB70-852F6F9D9B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0715" y="637308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F5E5657-FD8D-9A4C-855C-0CD146AEF40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15551" y="101969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160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BEDD300-5867-1D47-B796-27F31F076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52" y="133003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0B63726-A4F5-1740-ADC1-207F78B752A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76946" y="52093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34D5DC-BE17-9B49-9B20-8A3ECFBA3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00699" y="186759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B8D8D34-4E10-7D44-9B6D-324E5FBD81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35535" y="106957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684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EBA18F-9514-2149-8580-1D81907C9E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4556" y="1277718"/>
            <a:ext cx="4302892" cy="4302892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277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532B00-964D-EA4D-A50A-A1631E1C3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1638" y="781050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4E4E6D2-758F-4440-A7A1-78DC07F94E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1638" y="2138796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A0428D7-E8EF-AB4A-A5FA-3A8A3B399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3490999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C7ED66C-8C74-BB43-840A-446D5E966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1638" y="4848745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407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F1F0127-4CDA-2B46-87ED-54199A1975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9143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CAA37C-7BE4-5B47-8340-7B955FFBD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5470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522D4E3-4F19-3848-B693-BE61F8F1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9143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45B99F-1882-BA45-9779-5E876DC45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5470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939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D021FC6-7B6A-9949-A41A-5D010C02C6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" y="443345"/>
            <a:ext cx="11344101" cy="28872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623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38176D9-6F79-3745-8106-2DD3A7409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499" y="79213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C683D4-E8DE-7D4E-9D26-02AA988F5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67499" y="2598767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69C746-434D-FB4A-8C39-8274AACBC4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67499" y="441648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935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2C872C-64E0-0744-B756-8749E583D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4650" y="171796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2012326-20C6-FF43-ADF3-3EBC87FAA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429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80FF2825-0869-0F4C-AFA5-44ACB65EEC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833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D88F5B6-CE74-724D-A96D-458045ED9A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84651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B0834F7-C32E-714F-B256-151A377820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02470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FD5368E1-2965-D74F-849D-F138A04829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14150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CC9291BF-F098-5143-927B-6BD2EF73D7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790" y="177339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374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A33C1-AB36-9B49-96EA-2C111D9E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258B6-9F14-DE41-997E-68F91077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B1284-EC71-2B4C-B7B2-061458140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8C42FEDA-B312-704E-AA36-2F9EB99E0254}" type="datetimeFigureOut">
              <a:rPr lang="en-UA" smtClean="0"/>
              <a:pPr/>
              <a:t>11/09/2024</a:t>
            </a:fld>
            <a:endParaRPr lang="en-U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456D-2C8B-A74C-B4A4-3960703C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79B4-685D-924F-AAE1-8EF5B4CE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781E0DB-77CE-5A40-802B-0A3AFCE9D817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0151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60" r:id="rId3"/>
    <p:sldLayoutId id="2147483761" r:id="rId4"/>
    <p:sldLayoutId id="2147483714" r:id="rId5"/>
    <p:sldLayoutId id="2147483763" r:id="rId6"/>
    <p:sldLayoutId id="2147483762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64" r:id="rId14"/>
    <p:sldLayoutId id="2147483721" r:id="rId15"/>
    <p:sldLayoutId id="2147483722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649" r:id="rId49"/>
    <p:sldLayoutId id="2147483650" r:id="rId50"/>
    <p:sldLayoutId id="2147483651" r:id="rId51"/>
    <p:sldLayoutId id="2147483652" r:id="rId52"/>
    <p:sldLayoutId id="2147483653" r:id="rId53"/>
    <p:sldLayoutId id="2147483654" r:id="rId54"/>
    <p:sldLayoutId id="2147483655" r:id="rId55"/>
    <p:sldLayoutId id="2147483656" r:id="rId56"/>
    <p:sldLayoutId id="2147483657" r:id="rId57"/>
    <p:sldLayoutId id="2147483658" r:id="rId58"/>
    <p:sldLayoutId id="2147483659" r:id="rId59"/>
    <p:sldLayoutId id="2147483660" r:id="rId60"/>
    <p:sldLayoutId id="2147483661" r:id="rId61"/>
    <p:sldLayoutId id="2147483662" r:id="rId62"/>
    <p:sldLayoutId id="2147483663" r:id="rId63"/>
    <p:sldLayoutId id="2147483664" r:id="rId64"/>
    <p:sldLayoutId id="2147483665" r:id="rId65"/>
    <p:sldLayoutId id="2147483666" r:id="rId66"/>
    <p:sldLayoutId id="2147483667" r:id="rId67"/>
    <p:sldLayoutId id="2147483668" r:id="rId68"/>
    <p:sldLayoutId id="2147483669" r:id="rId69"/>
    <p:sldLayoutId id="2147483670" r:id="rId70"/>
    <p:sldLayoutId id="2147483671" r:id="rId71"/>
    <p:sldLayoutId id="2147483672" r:id="rId72"/>
    <p:sldLayoutId id="2147483676" r:id="rId73"/>
    <p:sldLayoutId id="2147483673" r:id="rId74"/>
    <p:sldLayoutId id="2147483674" r:id="rId75"/>
    <p:sldLayoutId id="2147483675" r:id="rId76"/>
    <p:sldLayoutId id="2147483677" r:id="rId77"/>
    <p:sldLayoutId id="2147483678" r:id="rId78"/>
    <p:sldLayoutId id="2147483679" r:id="rId79"/>
    <p:sldLayoutId id="2147483680" r:id="rId80"/>
    <p:sldLayoutId id="2147483681" r:id="rId81"/>
    <p:sldLayoutId id="2147483682" r:id="rId82"/>
    <p:sldLayoutId id="2147483683" r:id="rId83"/>
    <p:sldLayoutId id="2147483684" r:id="rId84"/>
    <p:sldLayoutId id="2147483685" r:id="rId85"/>
    <p:sldLayoutId id="2147483725" r:id="rId86"/>
    <p:sldLayoutId id="2147483686" r:id="rId87"/>
    <p:sldLayoutId id="2147483724" r:id="rId88"/>
    <p:sldLayoutId id="2147483687" r:id="rId89"/>
    <p:sldLayoutId id="2147483723" r:id="rId90"/>
    <p:sldLayoutId id="2147483688" r:id="rId91"/>
    <p:sldLayoutId id="2147483689" r:id="rId92"/>
    <p:sldLayoutId id="2147483690" r:id="rId93"/>
    <p:sldLayoutId id="2147483691" r:id="rId94"/>
    <p:sldLayoutId id="2147483692" r:id="rId95"/>
    <p:sldLayoutId id="2147483693" r:id="rId96"/>
    <p:sldLayoutId id="2147483694" r:id="rId97"/>
    <p:sldLayoutId id="2147483696" r:id="rId98"/>
    <p:sldLayoutId id="2147483697" r:id="rId99"/>
    <p:sldLayoutId id="2147483726" r:id="rId100"/>
    <p:sldLayoutId id="2147483711" r:id="rId101"/>
    <p:sldLayoutId id="2147483699" r:id="rId102"/>
    <p:sldLayoutId id="2147483700" r:id="rId103"/>
    <p:sldLayoutId id="2147483701" r:id="rId104"/>
    <p:sldLayoutId id="2147483702" r:id="rId105"/>
    <p:sldLayoutId id="2147483703" r:id="rId106"/>
    <p:sldLayoutId id="2147483705" r:id="rId107"/>
    <p:sldLayoutId id="2147483709" r:id="rId108"/>
    <p:sldLayoutId id="2147483704" r:id="rId109"/>
    <p:sldLayoutId id="2147483706" r:id="rId110"/>
    <p:sldLayoutId id="2147483707" r:id="rId111"/>
    <p:sldLayoutId id="2147483708" r:id="rId112"/>
    <p:sldLayoutId id="2147483759" r:id="rId1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A4961422-1956-AB41-8132-E063A5D13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1919288"/>
            <a:ext cx="572572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6000" b="1" dirty="0">
                <a:solidFill>
                  <a:schemeClr val="bg1"/>
                </a:solidFill>
                <a:latin typeface="Montserrat" panose="02000505000000020004" pitchFamily="2" charset="0"/>
              </a:rPr>
              <a:t>Quiz</a:t>
            </a:r>
          </a:p>
          <a:p>
            <a:r>
              <a:rPr lang="en-US" altLang="en-US" sz="6000" b="1" dirty="0">
                <a:solidFill>
                  <a:schemeClr val="bg1"/>
                </a:solidFill>
                <a:latin typeface="Montserrat" panose="02000505000000020004" pitchFamily="2" charset="0"/>
              </a:rPr>
              <a:t>Management</a:t>
            </a:r>
          </a:p>
          <a:p>
            <a:r>
              <a:rPr lang="en-US" altLang="en-US" sz="6000" b="1" dirty="0">
                <a:solidFill>
                  <a:schemeClr val="bg1"/>
                </a:solidFill>
                <a:latin typeface="Montserrat" panose="02000505000000020004" pitchFamily="2" charset="0"/>
              </a:rPr>
              <a:t>System</a:t>
            </a:r>
            <a:endParaRPr lang="en-US" altLang="en-US" sz="6000" dirty="0">
              <a:solidFill>
                <a:schemeClr val="bg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1C602DC-98D4-412A-AEB0-2638282E74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849" b="17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50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Placeholder 98">
            <a:extLst>
              <a:ext uri="{FF2B5EF4-FFF2-40B4-BE49-F238E27FC236}">
                <a16:creationId xmlns:a16="http://schemas.microsoft.com/office/drawing/2014/main" id="{BFD11BCD-087D-4329-BA30-7A130B5055E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-711" b="17443"/>
          <a:stretch/>
        </p:blipFill>
        <p:spPr>
          <a:xfrm>
            <a:off x="7204271" y="1081782"/>
            <a:ext cx="2071688" cy="2071688"/>
          </a:xfr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A91109B-2778-4A0E-AC79-495A501D20C4}"/>
              </a:ext>
            </a:extLst>
          </p:cNvPr>
          <p:cNvSpPr txBox="1"/>
          <p:nvPr/>
        </p:nvSpPr>
        <p:spPr>
          <a:xfrm>
            <a:off x="771818" y="5248205"/>
            <a:ext cx="217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Faysal Ahmed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F4060B-EFCE-4859-9783-4EE052B238C5}"/>
              </a:ext>
            </a:extLst>
          </p:cNvPr>
          <p:cNvSpPr txBox="1"/>
          <p:nvPr/>
        </p:nvSpPr>
        <p:spPr>
          <a:xfrm>
            <a:off x="1031964" y="5645577"/>
            <a:ext cx="15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ID: 221-15-4699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2F9904-D39F-402E-BB59-44B4C032D095}"/>
              </a:ext>
            </a:extLst>
          </p:cNvPr>
          <p:cNvSpPr txBox="1"/>
          <p:nvPr/>
        </p:nvSpPr>
        <p:spPr>
          <a:xfrm>
            <a:off x="3402282" y="5248205"/>
            <a:ext cx="254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Shakibur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Rahman</a:t>
            </a:r>
            <a:endParaRPr lang="en-UA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ED6C5F-1E3C-425E-9741-0C94CFB97126}"/>
              </a:ext>
            </a:extLst>
          </p:cNvPr>
          <p:cNvSpPr txBox="1"/>
          <p:nvPr/>
        </p:nvSpPr>
        <p:spPr>
          <a:xfrm>
            <a:off x="3901666" y="5648315"/>
            <a:ext cx="15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ID: 221-15-4714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60F6DB-F006-424E-B691-AC14C0C535D9}"/>
              </a:ext>
            </a:extLst>
          </p:cNvPr>
          <p:cNvSpPr txBox="1"/>
          <p:nvPr/>
        </p:nvSpPr>
        <p:spPr>
          <a:xfrm>
            <a:off x="6051538" y="5248205"/>
            <a:ext cx="2407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Esrat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Jahan</a:t>
            </a:r>
            <a:endParaRPr lang="en-UA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18C38E-247B-4646-A8AD-3006A516ED24}"/>
              </a:ext>
            </a:extLst>
          </p:cNvPr>
          <p:cNvSpPr txBox="1"/>
          <p:nvPr/>
        </p:nvSpPr>
        <p:spPr>
          <a:xfrm>
            <a:off x="6465840" y="5645577"/>
            <a:ext cx="15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ID: 221-15-4690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7728E-F1BE-4975-B151-59EA082DD3F4}"/>
              </a:ext>
            </a:extLst>
          </p:cNvPr>
          <p:cNvSpPr txBox="1"/>
          <p:nvPr/>
        </p:nvSpPr>
        <p:spPr>
          <a:xfrm>
            <a:off x="8621115" y="5248205"/>
            <a:ext cx="218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Fatema </a:t>
            </a:r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Akter</a:t>
            </a:r>
            <a:endParaRPr lang="en-UA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AFD5E7-33B3-4EA3-B2D1-90805E55818F}"/>
              </a:ext>
            </a:extLst>
          </p:cNvPr>
          <p:cNvSpPr txBox="1"/>
          <p:nvPr/>
        </p:nvSpPr>
        <p:spPr>
          <a:xfrm>
            <a:off x="8945476" y="5652000"/>
            <a:ext cx="15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ID: 221-15-4765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8452B0-510F-4410-851A-55685F163E58}"/>
              </a:ext>
            </a:extLst>
          </p:cNvPr>
          <p:cNvSpPr txBox="1"/>
          <p:nvPr/>
        </p:nvSpPr>
        <p:spPr>
          <a:xfrm>
            <a:off x="3449095" y="4056261"/>
            <a:ext cx="479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A" sz="3600" b="1" dirty="0">
                <a:solidFill>
                  <a:schemeClr val="bg1"/>
                </a:solidFill>
                <a:latin typeface="Montserrat" panose="02000505000000020004" pitchFamily="2" charset="77"/>
              </a:rPr>
              <a:t>OUR </a:t>
            </a:r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77"/>
              </a:rPr>
              <a:t>TEAM</a:t>
            </a:r>
            <a:endParaRPr lang="en-UA" sz="3600" b="1" dirty="0">
              <a:solidFill>
                <a:schemeClr val="bg1"/>
              </a:solidFill>
              <a:latin typeface="Montserrat" panose="02000505000000020004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FD1F23-63DB-4067-BFF4-B94446F0F871}"/>
              </a:ext>
            </a:extLst>
          </p:cNvPr>
          <p:cNvSpPr txBox="1"/>
          <p:nvPr/>
        </p:nvSpPr>
        <p:spPr>
          <a:xfrm>
            <a:off x="2083273" y="1609795"/>
            <a:ext cx="479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Dristi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Saha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Daffodil International University</a:t>
            </a:r>
            <a:endParaRPr lang="en-UA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034F4-5121-41F6-9599-35EB64C9B467}"/>
              </a:ext>
            </a:extLst>
          </p:cNvPr>
          <p:cNvSpPr txBox="1"/>
          <p:nvPr/>
        </p:nvSpPr>
        <p:spPr>
          <a:xfrm>
            <a:off x="3449095" y="313900"/>
            <a:ext cx="479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77"/>
              </a:rPr>
              <a:t>Presented To</a:t>
            </a:r>
            <a:endParaRPr lang="en-UA" sz="3600" b="1" dirty="0">
              <a:solidFill>
                <a:schemeClr val="bg1"/>
              </a:solidFill>
              <a:latin typeface="Montserrat" panose="02000505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154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4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BAF7243-B111-C44C-B890-CC483DFEC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37" y="4208421"/>
            <a:ext cx="460638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>
                <a:solidFill>
                  <a:schemeClr val="bg1"/>
                </a:solidFill>
                <a:latin typeface="Montserrat" panose="02000505000000020004" pitchFamily="2" charset="0"/>
              </a:rPr>
              <a:t>Home Page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158B3-7170-1B4A-A3AC-F20D7FAE3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09" y="1839382"/>
            <a:ext cx="493609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>
                <a:solidFill>
                  <a:schemeClr val="bg1"/>
                </a:solidFill>
                <a:latin typeface="Montserrat" panose="02000505000000020004" pitchFamily="2" charset="0"/>
              </a:rPr>
              <a:t>Teacher Login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97FFAC-6546-4960-8788-D013CDB6C3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5489" r="5489"/>
          <a:stretch>
            <a:fillRect/>
          </a:stretch>
        </p:blipFill>
        <p:spPr>
          <a:xfrm>
            <a:off x="330201" y="281142"/>
            <a:ext cx="5517085" cy="3116480"/>
          </a:xfrm>
          <a:prstGeom prst="rect">
            <a:avLst/>
          </a:prstGeom>
          <a:ln w="88900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A519925-ACFA-47E6-AF66-A15ADE8F4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526" r="5526"/>
          <a:stretch>
            <a:fillRect/>
          </a:stretch>
        </p:blipFill>
        <p:spPr>
          <a:xfrm>
            <a:off x="6279186" y="3430023"/>
            <a:ext cx="5692680" cy="3200399"/>
          </a:xfrm>
          <a:prstGeom prst="rect">
            <a:avLst/>
          </a:prstGeom>
          <a:ln w="88900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5578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20B1C13F-26B7-9744-9739-830867978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43" y="919132"/>
            <a:ext cx="385028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6000" b="1" dirty="0">
                <a:solidFill>
                  <a:schemeClr val="bg1"/>
                </a:solidFill>
                <a:latin typeface="Montserrat" panose="02000505000000020004" pitchFamily="2" charset="0"/>
              </a:rPr>
              <a:t>Student Portal</a:t>
            </a:r>
            <a:endParaRPr lang="en-US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659CA0-FC91-A624-B920-6A3AA5240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93" t="1" r="-1364" b="-2425"/>
          <a:stretch/>
        </p:blipFill>
        <p:spPr>
          <a:xfrm>
            <a:off x="792014" y="3762375"/>
            <a:ext cx="4252749" cy="2458208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EC5B9D6-5B5B-4EDE-013C-4302AD03C2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-285" r="583"/>
          <a:stretch/>
        </p:blipFill>
        <p:spPr>
          <a:xfrm>
            <a:off x="6676722" y="661440"/>
            <a:ext cx="4331589" cy="2173636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2D00577-0E9F-CD5D-66CE-8A21DE32B4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72" r="-268"/>
          <a:stretch/>
        </p:blipFill>
        <p:spPr>
          <a:xfrm>
            <a:off x="6809887" y="3786399"/>
            <a:ext cx="4084844" cy="2410161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3645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AF6E57E-5FEF-C7E5-1CA7-F3E291A8EF50}"/>
              </a:ext>
            </a:extLst>
          </p:cNvPr>
          <p:cNvSpPr/>
          <p:nvPr/>
        </p:nvSpPr>
        <p:spPr>
          <a:xfrm>
            <a:off x="10778614" y="-432877"/>
            <a:ext cx="2192785" cy="2192785"/>
          </a:xfrm>
          <a:prstGeom prst="ellipse">
            <a:avLst/>
          </a:prstGeom>
          <a:solidFill>
            <a:srgbClr val="DA5B46"/>
          </a:solidFill>
          <a:ln w="285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highlight>
                <a:srgbClr val="D1D1D1"/>
              </a:highligh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027DE7-05D3-E49F-8EDD-900C881B5461}"/>
              </a:ext>
            </a:extLst>
          </p:cNvPr>
          <p:cNvSpPr/>
          <p:nvPr/>
        </p:nvSpPr>
        <p:spPr>
          <a:xfrm>
            <a:off x="9682222" y="-1059940"/>
            <a:ext cx="2192785" cy="2192785"/>
          </a:xfrm>
          <a:prstGeom prst="ellipse">
            <a:avLst/>
          </a:prstGeom>
          <a:solidFill>
            <a:srgbClr val="00FFFF"/>
          </a:solidFill>
          <a:ln w="28575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highlight>
                <a:srgbClr val="D1D1D1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878903-7BC9-0592-457D-93E077DD6757}"/>
              </a:ext>
            </a:extLst>
          </p:cNvPr>
          <p:cNvSpPr/>
          <p:nvPr/>
        </p:nvSpPr>
        <p:spPr>
          <a:xfrm>
            <a:off x="316993" y="5580063"/>
            <a:ext cx="2192785" cy="2192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highlight>
                <a:srgbClr val="D1D1D1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65554-8D24-724F-9EA4-9A1F4BEEE042}"/>
              </a:ext>
            </a:extLst>
          </p:cNvPr>
          <p:cNvSpPr/>
          <p:nvPr/>
        </p:nvSpPr>
        <p:spPr>
          <a:xfrm>
            <a:off x="4460498" y="2312239"/>
            <a:ext cx="31763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ontserrat" panose="02000505000000020004" pitchFamily="2" charset="77"/>
              </a:rPr>
              <a:t>Teacher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Montserrat" panose="02000505000000020004" pitchFamily="2" charset="77"/>
              </a:rPr>
              <a:t>Portal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F2D02F0-72A5-C461-6603-4B82E304C0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4354" b="4354"/>
          <a:stretch>
            <a:fillRect/>
          </a:stretch>
        </p:blipFill>
        <p:spPr>
          <a:xfrm>
            <a:off x="6726252" y="219075"/>
            <a:ext cx="2986088" cy="165735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8F693A9-792F-0B6F-F50A-10C4E1CF9C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4010" b="4010"/>
          <a:stretch>
            <a:fillRect/>
          </a:stretch>
        </p:blipFill>
        <p:spPr>
          <a:xfrm>
            <a:off x="8395255" y="2503488"/>
            <a:ext cx="2986088" cy="165576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36321E3-32E7-785F-4A1A-21AEBC3EF40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 t="3915" b="3915"/>
          <a:stretch>
            <a:fillRect/>
          </a:stretch>
        </p:blipFill>
        <p:spPr>
          <a:xfrm>
            <a:off x="6694547" y="4786313"/>
            <a:ext cx="2987675" cy="165735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B29466F-23F9-BCD1-2BAF-02DF18C6C37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4077" b="4077"/>
          <a:stretch>
            <a:fillRect/>
          </a:stretch>
        </p:blipFill>
        <p:spPr>
          <a:xfrm>
            <a:off x="715980" y="2503488"/>
            <a:ext cx="2986087" cy="165576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461513-5650-FD0E-952E-2696556A13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/>
          <a:srcRect l="5455" r="5455"/>
          <a:stretch>
            <a:fillRect/>
          </a:stretch>
        </p:blipFill>
        <p:spPr>
          <a:xfrm>
            <a:off x="2234062" y="219075"/>
            <a:ext cx="2986087" cy="165735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703B67E-E7E6-5FB8-DFFB-0ADE2D22151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t="3833" b="3833"/>
          <a:stretch>
            <a:fillRect/>
          </a:stretch>
        </p:blipFill>
        <p:spPr>
          <a:xfrm>
            <a:off x="2189675" y="4751388"/>
            <a:ext cx="2986088" cy="165735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1FB7C54-6D21-B797-C069-86F3420B2AAD}"/>
              </a:ext>
            </a:extLst>
          </p:cNvPr>
          <p:cNvSpPr/>
          <p:nvPr/>
        </p:nvSpPr>
        <p:spPr>
          <a:xfrm>
            <a:off x="-887416" y="4882718"/>
            <a:ext cx="2192785" cy="21927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highlight>
                <a:srgbClr val="D1D1D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6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D34CDC-01F9-DAFE-9FE6-BBFD968B4094}"/>
              </a:ext>
            </a:extLst>
          </p:cNvPr>
          <p:cNvSpPr/>
          <p:nvPr/>
        </p:nvSpPr>
        <p:spPr>
          <a:xfrm>
            <a:off x="7006635" y="2051979"/>
            <a:ext cx="3187083" cy="6387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630FFB88-00FD-0A4D-8F95-ECC8C2D0F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570" y="2105575"/>
            <a:ext cx="567064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500" b="1" dirty="0">
                <a:solidFill>
                  <a:schemeClr val="bg1"/>
                </a:solidFill>
                <a:latin typeface="Montserrat" panose="02000505000000020004" pitchFamily="2" charset="0"/>
              </a:rPr>
              <a:t>Application</a:t>
            </a:r>
            <a:endParaRPr lang="en-US" altLang="en-US" sz="35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E8A904-5861-4853-BFE6-2C8C3CE31745}"/>
              </a:ext>
            </a:extLst>
          </p:cNvPr>
          <p:cNvGrpSpPr/>
          <p:nvPr/>
        </p:nvGrpSpPr>
        <p:grpSpPr>
          <a:xfrm>
            <a:off x="5128743" y="3385684"/>
            <a:ext cx="1998004" cy="973467"/>
            <a:chOff x="5521911" y="3240350"/>
            <a:chExt cx="1998004" cy="973467"/>
          </a:xfrm>
          <a:solidFill>
            <a:schemeClr val="accent6">
              <a:lumMod val="75000"/>
            </a:scheme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1378D04-6B5E-511A-2444-868DE8120A59}"/>
                </a:ext>
              </a:extLst>
            </p:cNvPr>
            <p:cNvSpPr/>
            <p:nvPr/>
          </p:nvSpPr>
          <p:spPr>
            <a:xfrm>
              <a:off x="5521911" y="3240350"/>
              <a:ext cx="1998004" cy="97346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35AD2EFD-581D-CF46-AD70-98982FE40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9833" y="3404370"/>
              <a:ext cx="1880082" cy="677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Educational Institutions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F4A05-E812-D244-95A7-04E42D7E30FA}"/>
              </a:ext>
            </a:extLst>
          </p:cNvPr>
          <p:cNvGrpSpPr/>
          <p:nvPr/>
        </p:nvGrpSpPr>
        <p:grpSpPr>
          <a:xfrm>
            <a:off x="7552876" y="3393630"/>
            <a:ext cx="2094602" cy="973467"/>
            <a:chOff x="7582061" y="3248296"/>
            <a:chExt cx="2094602" cy="973467"/>
          </a:xfrm>
          <a:solidFill>
            <a:schemeClr val="accent6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0899A54-04E8-656F-265E-363D62A0AB7A}"/>
                </a:ext>
              </a:extLst>
            </p:cNvPr>
            <p:cNvSpPr/>
            <p:nvPr/>
          </p:nvSpPr>
          <p:spPr>
            <a:xfrm>
              <a:off x="7582061" y="3248296"/>
              <a:ext cx="2094602" cy="97346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17BC34-99AB-344D-8D57-0E45ABFE8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1023" y="3429000"/>
              <a:ext cx="1770328" cy="677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Certification Programs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F8BA87-0105-6D9F-B857-3D7F083F66C1}"/>
              </a:ext>
            </a:extLst>
          </p:cNvPr>
          <p:cNvGrpSpPr/>
          <p:nvPr/>
        </p:nvGrpSpPr>
        <p:grpSpPr>
          <a:xfrm>
            <a:off x="9949314" y="3361265"/>
            <a:ext cx="2015235" cy="1015663"/>
            <a:chOff x="9765435" y="3215931"/>
            <a:chExt cx="2015235" cy="1246488"/>
          </a:xfrm>
          <a:solidFill>
            <a:schemeClr val="accent6">
              <a:lumMod val="75000"/>
            </a:schemeClr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4DAD6C7-B1C8-37EA-14B9-48A4711E02DC}"/>
                </a:ext>
              </a:extLst>
            </p:cNvPr>
            <p:cNvSpPr/>
            <p:nvPr/>
          </p:nvSpPr>
          <p:spPr>
            <a:xfrm>
              <a:off x="9765435" y="3266052"/>
              <a:ext cx="2000030" cy="119636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04CA0-05EB-CB47-9940-CFB49B445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0640" y="3215931"/>
              <a:ext cx="2000030" cy="1015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Corporate Training and Development</a:t>
              </a: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EB8527D-C0E1-2441-9B18-1B319244C1A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1842" b="11842"/>
          <a:stretch>
            <a:fillRect/>
          </a:stretch>
        </p:blipFill>
        <p:spPr>
          <a:xfrm>
            <a:off x="731838" y="139700"/>
            <a:ext cx="4240212" cy="1995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2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3B99778-9778-A96F-028B-A0C62AE5D31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268" b="5268"/>
          <a:stretch>
            <a:fillRect/>
          </a:stretch>
        </p:blipFill>
        <p:spPr>
          <a:xfrm>
            <a:off x="731838" y="2381250"/>
            <a:ext cx="4240212" cy="1995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2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A99AC62-8D0B-ECB9-1387-51B7D3D2A84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8565" b="8565"/>
          <a:stretch>
            <a:fillRect/>
          </a:stretch>
        </p:blipFill>
        <p:spPr>
          <a:xfrm>
            <a:off x="731838" y="4657725"/>
            <a:ext cx="4240212" cy="1995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2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1EF21A-43AE-D5DE-45DA-CAB9E8A6C38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6127745" y="2690679"/>
            <a:ext cx="2472432" cy="69500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1797DA-C541-7A47-8AEE-A4D0FF5E41A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600177" y="2690679"/>
            <a:ext cx="0" cy="70295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A42CE5-B588-5F28-5DF8-97BF223DAF77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8600177" y="2690679"/>
            <a:ext cx="2349152" cy="71142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FD1F-78FF-C1EF-569C-86884859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1ED8D5-B8B2-1804-B510-1550D2E1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93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9006</TotalTime>
  <Words>52</Words>
  <Application>Microsoft Office PowerPoint</Application>
  <PresentationFormat>Widescreen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Vadym</dc:creator>
  <cp:lastModifiedBy>Faysal Ahmed</cp:lastModifiedBy>
  <cp:revision>570</cp:revision>
  <dcterms:created xsi:type="dcterms:W3CDTF">2020-04-28T12:50:32Z</dcterms:created>
  <dcterms:modified xsi:type="dcterms:W3CDTF">2024-11-09T17:27:31Z</dcterms:modified>
</cp:coreProperties>
</file>